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4206" r:id="rId1"/>
    <p:sldMasterId id="2147484245" r:id="rId2"/>
  </p:sldMasterIdLst>
  <p:notesMasterIdLst>
    <p:notesMasterId r:id="rId12"/>
  </p:notesMasterIdLst>
  <p:handoutMasterIdLst>
    <p:handoutMasterId r:id="rId13"/>
  </p:handoutMasterIdLst>
  <p:sldIdLst>
    <p:sldId id="1173" r:id="rId3"/>
    <p:sldId id="1190" r:id="rId4"/>
    <p:sldId id="1193" r:id="rId5"/>
    <p:sldId id="1187" r:id="rId6"/>
    <p:sldId id="1186" r:id="rId7"/>
    <p:sldId id="1188" r:id="rId8"/>
    <p:sldId id="1194" r:id="rId9"/>
    <p:sldId id="1192" r:id="rId10"/>
    <p:sldId id="1191" r:id="rId11"/>
  </p:sldIdLst>
  <p:sldSz cx="9144000" cy="5143500" type="screen16x9"/>
  <p:notesSz cx="9144000" cy="6858000"/>
  <p:defaultTextStyle>
    <a:defPPr>
      <a:defRPr lang="en-US"/>
    </a:defPPr>
    <a:lvl1pPr marL="0" algn="l" defTabSz="685585" rtl="0" eaLnBrk="1" latinLnBrk="0" hangingPunct="1">
      <a:defRPr sz="1300" kern="1200">
        <a:solidFill>
          <a:schemeClr val="tx1"/>
        </a:solidFill>
        <a:latin typeface="+mn-lt"/>
        <a:ea typeface="+mn-ea"/>
        <a:cs typeface="+mn-cs"/>
      </a:defRPr>
    </a:lvl1pPr>
    <a:lvl2pPr marL="342794" algn="l" defTabSz="685585" rtl="0" eaLnBrk="1" latinLnBrk="0" hangingPunct="1">
      <a:defRPr sz="1300" kern="1200">
        <a:solidFill>
          <a:schemeClr val="tx1"/>
        </a:solidFill>
        <a:latin typeface="+mn-lt"/>
        <a:ea typeface="+mn-ea"/>
        <a:cs typeface="+mn-cs"/>
      </a:defRPr>
    </a:lvl2pPr>
    <a:lvl3pPr marL="685585" algn="l" defTabSz="685585" rtl="0" eaLnBrk="1" latinLnBrk="0" hangingPunct="1">
      <a:defRPr sz="1300" kern="1200">
        <a:solidFill>
          <a:schemeClr val="tx1"/>
        </a:solidFill>
        <a:latin typeface="+mn-lt"/>
        <a:ea typeface="+mn-ea"/>
        <a:cs typeface="+mn-cs"/>
      </a:defRPr>
    </a:lvl3pPr>
    <a:lvl4pPr marL="1028378" algn="l" defTabSz="685585" rtl="0" eaLnBrk="1" latinLnBrk="0" hangingPunct="1">
      <a:defRPr sz="1300" kern="1200">
        <a:solidFill>
          <a:schemeClr val="tx1"/>
        </a:solidFill>
        <a:latin typeface="+mn-lt"/>
        <a:ea typeface="+mn-ea"/>
        <a:cs typeface="+mn-cs"/>
      </a:defRPr>
    </a:lvl4pPr>
    <a:lvl5pPr marL="1371171" algn="l" defTabSz="685585" rtl="0" eaLnBrk="1" latinLnBrk="0" hangingPunct="1">
      <a:defRPr sz="1300" kern="1200">
        <a:solidFill>
          <a:schemeClr val="tx1"/>
        </a:solidFill>
        <a:latin typeface="+mn-lt"/>
        <a:ea typeface="+mn-ea"/>
        <a:cs typeface="+mn-cs"/>
      </a:defRPr>
    </a:lvl5pPr>
    <a:lvl6pPr marL="1713963" algn="l" defTabSz="685585" rtl="0" eaLnBrk="1" latinLnBrk="0" hangingPunct="1">
      <a:defRPr sz="1300" kern="1200">
        <a:solidFill>
          <a:schemeClr val="tx1"/>
        </a:solidFill>
        <a:latin typeface="+mn-lt"/>
        <a:ea typeface="+mn-ea"/>
        <a:cs typeface="+mn-cs"/>
      </a:defRPr>
    </a:lvl6pPr>
    <a:lvl7pPr marL="2056757" algn="l" defTabSz="685585" rtl="0" eaLnBrk="1" latinLnBrk="0" hangingPunct="1">
      <a:defRPr sz="1300" kern="1200">
        <a:solidFill>
          <a:schemeClr val="tx1"/>
        </a:solidFill>
        <a:latin typeface="+mn-lt"/>
        <a:ea typeface="+mn-ea"/>
        <a:cs typeface="+mn-cs"/>
      </a:defRPr>
    </a:lvl7pPr>
    <a:lvl8pPr marL="2399549" algn="l" defTabSz="685585" rtl="0" eaLnBrk="1" latinLnBrk="0" hangingPunct="1">
      <a:defRPr sz="1300" kern="1200">
        <a:solidFill>
          <a:schemeClr val="tx1"/>
        </a:solidFill>
        <a:latin typeface="+mn-lt"/>
        <a:ea typeface="+mn-ea"/>
        <a:cs typeface="+mn-cs"/>
      </a:defRPr>
    </a:lvl8pPr>
    <a:lvl9pPr marL="2742343" algn="l" defTabSz="685585" rtl="0" eaLnBrk="1" latinLnBrk="0" hangingPunct="1">
      <a:defRPr sz="1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8">
          <p15:clr>
            <a:srgbClr val="A4A3A4"/>
          </p15:clr>
        </p15:guide>
        <p15:guide id="2" orient="horz" pos="561">
          <p15:clr>
            <a:srgbClr val="A4A3A4"/>
          </p15:clr>
        </p15:guide>
        <p15:guide id="3" orient="horz" pos="984">
          <p15:clr>
            <a:srgbClr val="A4A3A4"/>
          </p15:clr>
        </p15:guide>
        <p15:guide id="4" orient="horz" pos="1831">
          <p15:clr>
            <a:srgbClr val="A4A3A4"/>
          </p15:clr>
        </p15:guide>
        <p15:guide id="5" orient="horz" pos="3102">
          <p15:clr>
            <a:srgbClr val="A4A3A4"/>
          </p15:clr>
        </p15:guide>
        <p15:guide id="6" orient="horz" pos="2255">
          <p15:clr>
            <a:srgbClr val="A4A3A4"/>
          </p15:clr>
        </p15:guide>
        <p15:guide id="7" orient="horz" pos="2680">
          <p15:clr>
            <a:srgbClr val="A4A3A4"/>
          </p15:clr>
        </p15:guide>
        <p15:guide id="8" orient="horz" pos="1406">
          <p15:clr>
            <a:srgbClr val="A4A3A4"/>
          </p15:clr>
        </p15:guide>
        <p15:guide id="9" pos="732">
          <p15:clr>
            <a:srgbClr val="A4A3A4"/>
          </p15:clr>
        </p15:guide>
        <p15:guide id="10" pos="2992">
          <p15:clr>
            <a:srgbClr val="A4A3A4"/>
          </p15:clr>
        </p15:guide>
        <p15:guide id="11" pos="1301">
          <p15:clr>
            <a:srgbClr val="A4A3A4"/>
          </p15:clr>
        </p15:guide>
        <p15:guide id="12" pos="2427">
          <p15:clr>
            <a:srgbClr val="A4A3A4"/>
          </p15:clr>
        </p15:guide>
        <p15:guide id="13" pos="5253">
          <p15:clr>
            <a:srgbClr val="A4A3A4"/>
          </p15:clr>
        </p15:guide>
        <p15:guide id="14" pos="3560">
          <p15:clr>
            <a:srgbClr val="A4A3A4"/>
          </p15:clr>
        </p15:guide>
        <p15:guide id="15" pos="4123">
          <p15:clr>
            <a:srgbClr val="A4A3A4"/>
          </p15:clr>
        </p15:guide>
        <p15:guide id="16" pos="4688">
          <p15:clr>
            <a:srgbClr val="A4A3A4"/>
          </p15:clr>
        </p15:guide>
        <p15:guide id="17" pos="1866">
          <p15:clr>
            <a:srgbClr val="A4A3A4"/>
          </p15:clr>
        </p15:guide>
        <p15:guide id="18" pos="170">
          <p15:clr>
            <a:srgbClr val="A4A3A4"/>
          </p15:clr>
        </p15:guide>
        <p15:guide id="19" pos="5587">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217A"/>
    <a:srgbClr val="505050"/>
    <a:srgbClr val="000000"/>
    <a:srgbClr val="FFFFFF"/>
    <a:srgbClr val="CC00CC"/>
    <a:srgbClr val="00FFFF"/>
    <a:srgbClr val="D2D2D2"/>
    <a:srgbClr val="969696"/>
    <a:srgbClr val="333333"/>
    <a:srgbClr val="4423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787" autoAdjust="0"/>
    <p:restoredTop sz="74453" autoAdjust="0"/>
  </p:normalViewPr>
  <p:slideViewPr>
    <p:cSldViewPr snapToGrid="0">
      <p:cViewPr varScale="1">
        <p:scale>
          <a:sx n="94" d="100"/>
          <a:sy n="94" d="100"/>
        </p:scale>
        <p:origin x="576" y="56"/>
      </p:cViewPr>
      <p:guideLst>
        <p:guide orient="horz" pos="138"/>
        <p:guide orient="horz" pos="561"/>
        <p:guide orient="horz" pos="984"/>
        <p:guide orient="horz" pos="1831"/>
        <p:guide orient="horz" pos="3102"/>
        <p:guide orient="horz" pos="2255"/>
        <p:guide orient="horz" pos="2680"/>
        <p:guide orient="horz" pos="1406"/>
        <p:guide pos="732"/>
        <p:guide pos="2992"/>
        <p:guide pos="1301"/>
        <p:guide pos="2427"/>
        <p:guide pos="5253"/>
        <p:guide pos="3560"/>
        <p:guide pos="4123"/>
        <p:guide pos="4688"/>
        <p:guide pos="1866"/>
        <p:guide pos="170"/>
        <p:guide pos="5587"/>
      </p:guideLst>
    </p:cSldViewPr>
  </p:slideViewPr>
  <p:notesTextViewPr>
    <p:cViewPr>
      <p:scale>
        <a:sx n="100" d="100"/>
        <a:sy n="100" d="100"/>
      </p:scale>
      <p:origin x="0" y="0"/>
    </p:cViewPr>
  </p:notesTextViewPr>
  <p:sorterViewPr>
    <p:cViewPr varScale="1">
      <p:scale>
        <a:sx n="1" d="1"/>
        <a:sy n="1" d="1"/>
      </p:scale>
      <p:origin x="0" y="144"/>
    </p:cViewPr>
  </p:sorterViewPr>
  <p:notesViewPr>
    <p:cSldViewPr showGuides="1">
      <p:cViewPr>
        <p:scale>
          <a:sx n="268" d="100"/>
          <a:sy n="268" d="100"/>
        </p:scale>
        <p:origin x="480" y="10614"/>
      </p:cViewPr>
      <p:guideLst>
        <p:guide orient="horz" pos="2160"/>
        <p:guide pos="2880"/>
      </p:guideLst>
    </p:cSldViewPr>
  </p:notesViewPr>
  <p:gridSpacing cx="91439" cy="91439"/>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Header Placeholder 5"/>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dirty="0">
              <a:latin typeface="Segoe UI" pitchFamily="34" charset="0"/>
            </a:endParaRPr>
          </a:p>
        </p:txBody>
      </p:sp>
      <p:sp>
        <p:nvSpPr>
          <p:cNvPr id="7" name="Date Placeholder 6"/>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DE219B1A-AE41-483B-A766-69B9363DDA6A}" type="datetimeFigureOut">
              <a:rPr lang="en-US" smtClean="0">
                <a:latin typeface="Segoe UI" pitchFamily="34" charset="0"/>
              </a:rPr>
              <a:t>11/4/2014</a:t>
            </a:fld>
            <a:endParaRPr lang="en-US" dirty="0">
              <a:latin typeface="Segoe UI" pitchFamily="34" charset="0"/>
            </a:endParaRPr>
          </a:p>
        </p:txBody>
      </p:sp>
      <p:sp>
        <p:nvSpPr>
          <p:cNvPr id="8" name="Footer Placeholder 7"/>
          <p:cNvSpPr>
            <a:spLocks noGrp="1"/>
          </p:cNvSpPr>
          <p:nvPr>
            <p:ph type="ftr" sz="quarter" idx="2"/>
          </p:nvPr>
        </p:nvSpPr>
        <p:spPr>
          <a:xfrm>
            <a:off x="0" y="6513910"/>
            <a:ext cx="7726680" cy="249326"/>
          </a:xfrm>
          <a:prstGeom prst="rect">
            <a:avLst/>
          </a:prstGeom>
        </p:spPr>
        <p:txBody>
          <a:bodyPr vert="horz" lIns="91440" tIns="45720" rIns="91440" bIns="45720" rtlCol="0" anchor="b"/>
          <a:lstStyle>
            <a:lvl1pPr algn="l">
              <a:defRPr sz="1200"/>
            </a:lvl1pPr>
          </a:lstStyle>
          <a:p>
            <a:pPr marL="398463" defTabSz="914099" eaLnBrk="0" hangingPunct="0"/>
            <a:r>
              <a:rPr lang="en-US" sz="400" dirty="0">
                <a:gradFill>
                  <a:gsLst>
                    <a:gs pos="0">
                      <a:schemeClr val="tx1"/>
                    </a:gs>
                    <a:gs pos="100000">
                      <a:schemeClr val="tx1"/>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marL="398463" defTabSz="914099" eaLnBrk="0" hangingPunct="0"/>
            <a:r>
              <a:rPr lang="en-US" sz="400" dirty="0">
                <a:gradFill>
                  <a:gsLst>
                    <a:gs pos="0">
                      <a:schemeClr val="tx1"/>
                    </a:gs>
                    <a:gs pos="100000">
                      <a:schemeClr val="tx1"/>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a:t>
            </a:r>
            <a:r>
              <a:rPr lang="en-US" sz="400" dirty="0" smtClean="0">
                <a:gradFill>
                  <a:gsLst>
                    <a:gs pos="0">
                      <a:schemeClr val="tx1"/>
                    </a:gs>
                    <a:gs pos="100000">
                      <a:schemeClr val="tx1"/>
                    </a:gs>
                  </a:gsLst>
                  <a:lin ang="5400000" scaled="0"/>
                </a:gradFill>
                <a:latin typeface="Segoe UI" pitchFamily="34" charset="0"/>
                <a:ea typeface="Segoe UI" pitchFamily="34" charset="0"/>
                <a:cs typeface="Segoe UI" pitchFamily="34" charset="0"/>
              </a:rPr>
              <a:t>part </a:t>
            </a:r>
            <a:r>
              <a:rPr lang="en-US" sz="400" dirty="0">
                <a:gradFill>
                  <a:gsLst>
                    <a:gs pos="0">
                      <a:schemeClr val="tx1"/>
                    </a:gs>
                    <a:gs pos="100000">
                      <a:schemeClr val="tx1"/>
                    </a:gs>
                  </a:gsLst>
                  <a:lin ang="5400000" scaled="0"/>
                </a:gradFill>
                <a:latin typeface="Segoe UI" pitchFamily="34" charset="0"/>
                <a:ea typeface="Segoe UI" pitchFamily="34" charset="0"/>
                <a:cs typeface="Segoe UI" pitchFamily="34" charset="0"/>
              </a:rPr>
              <a:t>of Microsoft, and Microsoft cannot guarantee the accuracy of any information provided after the date of this presentation.  MICROSOFT MAKES NO WARRANTIES, EXPRESS, IMPLIED OR STATUTORY, AS TO THE INFORMATION IN THIS PRESENTATION</a:t>
            </a:r>
            <a:r>
              <a:rPr lang="en-US" sz="400" dirty="0" smtClean="0">
                <a:gradFill>
                  <a:gsLst>
                    <a:gs pos="0">
                      <a:schemeClr val="tx1"/>
                    </a:gs>
                    <a:gs pos="100000">
                      <a:schemeClr val="tx1"/>
                    </a:gs>
                  </a:gsLst>
                  <a:lin ang="5400000" scaled="0"/>
                </a:gradFill>
                <a:latin typeface="Segoe UI" pitchFamily="34" charset="0"/>
                <a:ea typeface="Segoe UI" pitchFamily="34" charset="0"/>
                <a:cs typeface="Segoe UI" pitchFamily="34" charset="0"/>
              </a:rPr>
              <a:t>.</a:t>
            </a:r>
            <a:endParaRPr lang="en-US" sz="400" dirty="0">
              <a:gradFill>
                <a:gsLst>
                  <a:gs pos="0">
                    <a:schemeClr val="tx1"/>
                  </a:gs>
                  <a:gs pos="100000">
                    <a:schemeClr val="tx1"/>
                  </a:gs>
                </a:gsLst>
                <a:lin ang="5400000" scaled="0"/>
              </a:gradFill>
              <a:latin typeface="Segoe UI" pitchFamily="34" charset="0"/>
              <a:ea typeface="Segoe UI" pitchFamily="34" charset="0"/>
              <a:cs typeface="Segoe UI" pitchFamily="34" charset="0"/>
            </a:endParaRPr>
          </a:p>
        </p:txBody>
      </p:sp>
      <p:sp>
        <p:nvSpPr>
          <p:cNvPr id="9" name="Slide Number Placeholder 8"/>
          <p:cNvSpPr>
            <a:spLocks noGrp="1"/>
          </p:cNvSpPr>
          <p:nvPr>
            <p:ph type="sldNum" sz="quarter" idx="3"/>
          </p:nvPr>
        </p:nvSpPr>
        <p:spPr>
          <a:xfrm>
            <a:off x="7711439" y="6513910"/>
            <a:ext cx="1430444" cy="342900"/>
          </a:xfrm>
          <a:prstGeom prst="rect">
            <a:avLst/>
          </a:prstGeom>
        </p:spPr>
        <p:txBody>
          <a:bodyPr vert="horz" lIns="91440" tIns="45720" rIns="91440" bIns="45720" rtlCol="0" anchor="b"/>
          <a:lstStyle>
            <a:lvl1pPr algn="r">
              <a:defRPr sz="1200"/>
            </a:lvl1pPr>
          </a:lstStyle>
          <a:p>
            <a:fld id="{0EC9E9D6-92A0-482B-A603-C9BA7FFB8190}" type="slidenum">
              <a:rPr lang="en-US" smtClean="0">
                <a:latin typeface="Segoe UI" pitchFamily="34" charset="0"/>
              </a:rPr>
              <a:t>‹#›</a:t>
            </a:fld>
            <a:endParaRPr lang="en-US" dirty="0">
              <a:latin typeface="Segoe UI" pitchFamily="34" charset="0"/>
            </a:endParaRPr>
          </a:p>
        </p:txBody>
      </p:sp>
    </p:spTree>
    <p:extLst>
      <p:ext uri="{BB962C8B-B14F-4D97-AF65-F5344CB8AC3E}">
        <p14:creationId xmlns:p14="http://schemas.microsoft.com/office/powerpoint/2010/main" val="390459563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Header Placeholder 7"/>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atin typeface="Segoe UI" pitchFamily="34" charset="0"/>
              </a:defRPr>
            </a:lvl1pPr>
          </a:lstStyle>
          <a:p>
            <a:endParaRPr lang="en-US" dirty="0"/>
          </a:p>
        </p:txBody>
      </p:sp>
      <p:sp>
        <p:nvSpPr>
          <p:cNvPr id="9" name="Slide Image Placeholder 8"/>
          <p:cNvSpPr>
            <a:spLocks noGrp="1" noRot="1" noChangeAspect="1"/>
          </p:cNvSpPr>
          <p:nvPr>
            <p:ph type="sldImg" idx="2"/>
          </p:nvPr>
        </p:nvSpPr>
        <p:spPr>
          <a:xfrm>
            <a:off x="2286000" y="514350"/>
            <a:ext cx="4572000" cy="2571750"/>
          </a:xfrm>
          <a:prstGeom prst="rect">
            <a:avLst/>
          </a:prstGeom>
          <a:noFill/>
          <a:ln w="12700">
            <a:solidFill>
              <a:prstClr val="black"/>
            </a:solidFill>
          </a:ln>
        </p:spPr>
        <p:txBody>
          <a:bodyPr vert="horz" lIns="91440" tIns="45720" rIns="91440" bIns="45720" rtlCol="0" anchor="ctr"/>
          <a:lstStyle/>
          <a:p>
            <a:endParaRPr lang="en-US" dirty="0"/>
          </a:p>
        </p:txBody>
      </p:sp>
      <p:sp>
        <p:nvSpPr>
          <p:cNvPr id="10" name="Footer Placeholder 9"/>
          <p:cNvSpPr>
            <a:spLocks noGrp="1"/>
          </p:cNvSpPr>
          <p:nvPr>
            <p:ph type="ftr" sz="quarter" idx="4"/>
          </p:nvPr>
        </p:nvSpPr>
        <p:spPr>
          <a:xfrm>
            <a:off x="0" y="6515100"/>
            <a:ext cx="7894320" cy="266973"/>
          </a:xfrm>
          <a:prstGeom prst="rect">
            <a:avLst/>
          </a:prstGeom>
        </p:spPr>
        <p:txBody>
          <a:bodyPr vert="horz" lIns="91440" tIns="45720" rIns="91440" bIns="45720" rtlCol="0" anchor="b"/>
          <a:lstStyle>
            <a:lvl1pPr marL="571500" indent="0" algn="l">
              <a:defRPr sz="1200"/>
            </a:lvl1pPr>
          </a:lstStyle>
          <a:p>
            <a:pPr defTabSz="914099" eaLnBrk="0" hangingPunct="0"/>
            <a:r>
              <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11" name="Date Placeholder 10"/>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atin typeface="Segoe UI" pitchFamily="34" charset="0"/>
              </a:defRPr>
            </a:lvl1pPr>
          </a:lstStyle>
          <a:p>
            <a:fld id="{D51B1278-D92B-4AF3-A9C1-71DD298190CE}" type="datetimeFigureOut">
              <a:rPr lang="en-US" smtClean="0"/>
              <a:pPr/>
              <a:t>11/4/2014</a:t>
            </a:fld>
            <a:endParaRPr lang="en-US" dirty="0"/>
          </a:p>
        </p:txBody>
      </p:sp>
      <p:sp>
        <p:nvSpPr>
          <p:cNvPr id="12" name="Notes Placeholder 11"/>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Slide Number Placeholder 12"/>
          <p:cNvSpPr>
            <a:spLocks noGrp="1"/>
          </p:cNvSpPr>
          <p:nvPr>
            <p:ph type="sldNum" sz="quarter" idx="5"/>
          </p:nvPr>
        </p:nvSpPr>
        <p:spPr>
          <a:xfrm>
            <a:off x="7879079" y="6513910"/>
            <a:ext cx="1262804" cy="342900"/>
          </a:xfrm>
          <a:prstGeom prst="rect">
            <a:avLst/>
          </a:prstGeom>
        </p:spPr>
        <p:txBody>
          <a:bodyPr vert="horz" lIns="91440" tIns="45720" rIns="91440" bIns="45720" rtlCol="0" anchor="b"/>
          <a:lstStyle>
            <a:lvl1pPr algn="r">
              <a:defRPr sz="1200">
                <a:latin typeface="Segoe UI" pitchFamily="34" charset="0"/>
              </a:defRPr>
            </a:lvl1pPr>
          </a:lstStyle>
          <a:p>
            <a:fld id="{B4008EB6-D09E-4580-8CD6-DDB14511944F}" type="slidenum">
              <a:rPr lang="en-US" smtClean="0"/>
              <a:pPr/>
              <a:t>‹#›</a:t>
            </a:fld>
            <a:endParaRPr lang="en-US" dirty="0"/>
          </a:p>
        </p:txBody>
      </p:sp>
    </p:spTree>
    <p:extLst>
      <p:ext uri="{BB962C8B-B14F-4D97-AF65-F5344CB8AC3E}">
        <p14:creationId xmlns:p14="http://schemas.microsoft.com/office/powerpoint/2010/main" val="2624648265"/>
      </p:ext>
    </p:extLst>
  </p:cSld>
  <p:clrMap bg1="lt1" tx1="dk1" bg2="lt2" tx2="dk2" accent1="accent1" accent2="accent2" accent3="accent3" accent4="accent4" accent5="accent5" accent6="accent6" hlink="hlink" folHlink="folHlink"/>
  <p:hf/>
  <p:notesStyle>
    <a:lvl1pPr marL="0" algn="l" defTabSz="685585" rtl="0" eaLnBrk="1" latinLnBrk="0" hangingPunct="1">
      <a:lnSpc>
        <a:spcPct val="90000"/>
      </a:lnSpc>
      <a:spcAft>
        <a:spcPts val="250"/>
      </a:spcAft>
      <a:defRPr sz="600" kern="1200">
        <a:solidFill>
          <a:schemeClr val="tx1"/>
        </a:solidFill>
        <a:latin typeface="Segoe UI Light" pitchFamily="34" charset="0"/>
        <a:ea typeface="+mn-ea"/>
        <a:cs typeface="+mn-cs"/>
      </a:defRPr>
    </a:lvl1pPr>
    <a:lvl2pPr marL="159692" indent="-79351" algn="l" defTabSz="685585" rtl="0" eaLnBrk="1" latinLnBrk="0" hangingPunct="1">
      <a:lnSpc>
        <a:spcPct val="90000"/>
      </a:lnSpc>
      <a:spcAft>
        <a:spcPts val="250"/>
      </a:spcAft>
      <a:buFont typeface="Arial" pitchFamily="34" charset="0"/>
      <a:buChar char="•"/>
      <a:defRPr sz="600" kern="1200">
        <a:solidFill>
          <a:schemeClr val="tx1"/>
        </a:solidFill>
        <a:latin typeface="Segoe UI Light" pitchFamily="34" charset="0"/>
        <a:ea typeface="+mn-ea"/>
        <a:cs typeface="+mn-cs"/>
      </a:defRPr>
    </a:lvl2pPr>
    <a:lvl3pPr marL="245986" indent="-86293" algn="l" defTabSz="685585" rtl="0" eaLnBrk="1" latinLnBrk="0" hangingPunct="1">
      <a:lnSpc>
        <a:spcPct val="90000"/>
      </a:lnSpc>
      <a:spcAft>
        <a:spcPts val="250"/>
      </a:spcAft>
      <a:buFont typeface="Arial" pitchFamily="34" charset="0"/>
      <a:buChar char="•"/>
      <a:defRPr sz="600" kern="1200">
        <a:solidFill>
          <a:schemeClr val="tx1"/>
        </a:solidFill>
        <a:latin typeface="Segoe UI Light" pitchFamily="34" charset="0"/>
        <a:ea typeface="+mn-ea"/>
        <a:cs typeface="+mn-cs"/>
      </a:defRPr>
    </a:lvl3pPr>
    <a:lvl4pPr marL="362034" indent="-110098" algn="l" defTabSz="685585" rtl="0" eaLnBrk="1" latinLnBrk="0" hangingPunct="1">
      <a:lnSpc>
        <a:spcPct val="90000"/>
      </a:lnSpc>
      <a:spcAft>
        <a:spcPts val="250"/>
      </a:spcAft>
      <a:buFont typeface="Arial" pitchFamily="34" charset="0"/>
      <a:buChar char="•"/>
      <a:defRPr sz="600" kern="1200">
        <a:solidFill>
          <a:schemeClr val="tx1"/>
        </a:solidFill>
        <a:latin typeface="Segoe UI Light" pitchFamily="34" charset="0"/>
        <a:ea typeface="+mn-ea"/>
        <a:cs typeface="+mn-cs"/>
      </a:defRPr>
    </a:lvl4pPr>
    <a:lvl5pPr marL="461224" indent="-86293" algn="l" defTabSz="685585" rtl="0" eaLnBrk="1" latinLnBrk="0" hangingPunct="1">
      <a:lnSpc>
        <a:spcPct val="90000"/>
      </a:lnSpc>
      <a:spcAft>
        <a:spcPts val="250"/>
      </a:spcAft>
      <a:buFont typeface="Arial" pitchFamily="34" charset="0"/>
      <a:buChar char="•"/>
      <a:defRPr sz="600" kern="1200">
        <a:solidFill>
          <a:schemeClr val="tx1"/>
        </a:solidFill>
        <a:latin typeface="Segoe UI Light" pitchFamily="34" charset="0"/>
        <a:ea typeface="+mn-ea"/>
        <a:cs typeface="+mn-cs"/>
      </a:defRPr>
    </a:lvl5pPr>
    <a:lvl6pPr marL="1713963" algn="l" defTabSz="685585" rtl="0" eaLnBrk="1" latinLnBrk="0" hangingPunct="1">
      <a:defRPr sz="900" kern="1200">
        <a:solidFill>
          <a:schemeClr val="tx1"/>
        </a:solidFill>
        <a:latin typeface="+mn-lt"/>
        <a:ea typeface="+mn-ea"/>
        <a:cs typeface="+mn-cs"/>
      </a:defRPr>
    </a:lvl6pPr>
    <a:lvl7pPr marL="2056757" algn="l" defTabSz="685585" rtl="0" eaLnBrk="1" latinLnBrk="0" hangingPunct="1">
      <a:defRPr sz="900" kern="1200">
        <a:solidFill>
          <a:schemeClr val="tx1"/>
        </a:solidFill>
        <a:latin typeface="+mn-lt"/>
        <a:ea typeface="+mn-ea"/>
        <a:cs typeface="+mn-cs"/>
      </a:defRPr>
    </a:lvl7pPr>
    <a:lvl8pPr marL="2399549" algn="l" defTabSz="685585" rtl="0" eaLnBrk="1" latinLnBrk="0" hangingPunct="1">
      <a:defRPr sz="900" kern="1200">
        <a:solidFill>
          <a:schemeClr val="tx1"/>
        </a:solidFill>
        <a:latin typeface="+mn-lt"/>
        <a:ea typeface="+mn-ea"/>
        <a:cs typeface="+mn-cs"/>
      </a:defRPr>
    </a:lvl8pPr>
    <a:lvl9pPr marL="2742343" algn="l" defTabSz="685585"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800" b="1" u="sng" dirty="0" smtClean="0"/>
          </a:p>
          <a:p>
            <a:pPr marL="0" indent="0">
              <a:buFont typeface="Arial" panose="020B0604020202020204" pitchFamily="34" charset="0"/>
              <a:buNone/>
            </a:pPr>
            <a:r>
              <a:rPr lang="en-US" b="1" dirty="0" smtClean="0"/>
              <a:t>Visual Studio 2013 Update 4 RC now Available – Oct 16</a:t>
            </a:r>
            <a:r>
              <a:rPr lang="en-US" b="1" baseline="30000" dirty="0" smtClean="0"/>
              <a:t>th</a:t>
            </a:r>
            <a:r>
              <a:rPr lang="en-US" b="1" dirty="0" smtClean="0"/>
              <a:t> 2014</a:t>
            </a:r>
          </a:p>
          <a:p>
            <a:pPr marL="0" indent="0">
              <a:buFont typeface="Arial" panose="020B0604020202020204" pitchFamily="34" charset="0"/>
              <a:buNone/>
            </a:pPr>
            <a:r>
              <a:rPr lang="en-US" dirty="0" smtClean="0"/>
              <a:t>http://blogs.msdn.com/b/visualstudio/archive/2014/10/16/visual-studio-2013-update-4-rc-now-available.aspx</a:t>
            </a:r>
          </a:p>
          <a:p>
            <a:pPr marL="0" indent="0">
              <a:buFont typeface="Arial" panose="020B0604020202020204" pitchFamily="34" charset="0"/>
              <a:buNone/>
            </a:pPr>
            <a:endParaRPr lang="en-US" baseline="0" dirty="0" smtClean="0"/>
          </a:p>
          <a:p>
            <a:pPr marL="0" indent="0">
              <a:buFont typeface="Arial" panose="020B0604020202020204" pitchFamily="34" charset="0"/>
              <a:buNone/>
            </a:pPr>
            <a:r>
              <a:rPr lang="en-US" b="1" dirty="0" smtClean="0"/>
              <a:t>Python Tools 2.1 for Visual Studio – Oct 15</a:t>
            </a:r>
            <a:r>
              <a:rPr lang="en-US" b="1" baseline="30000" dirty="0" smtClean="0"/>
              <a:t>th</a:t>
            </a:r>
            <a:r>
              <a:rPr lang="en-US" b="1" dirty="0" smtClean="0"/>
              <a:t>,</a:t>
            </a:r>
            <a:r>
              <a:rPr lang="en-US" b="1" baseline="0" dirty="0" smtClean="0"/>
              <a:t> 2014</a:t>
            </a:r>
            <a:endParaRPr lang="en-US" b="1" dirty="0" smtClean="0"/>
          </a:p>
          <a:p>
            <a:pPr marL="0" indent="0">
              <a:buFont typeface="Arial" panose="020B0604020202020204" pitchFamily="34" charset="0"/>
              <a:buNone/>
            </a:pPr>
            <a:r>
              <a:rPr lang="en-US" b="0" baseline="0" dirty="0" smtClean="0"/>
              <a:t>http://blogs.msdn.com/b/visualstudio/archive/2014/10/15/python-tools-2-1-for-visual-studio.aspx</a:t>
            </a:r>
          </a:p>
          <a:p>
            <a:pPr marL="0" indent="0">
              <a:buFont typeface="Arial" panose="020B0604020202020204" pitchFamily="34" charset="0"/>
              <a:buNone/>
            </a:pPr>
            <a:endParaRPr lang="en-US" b="0" baseline="0" dirty="0" smtClean="0"/>
          </a:p>
          <a:p>
            <a:pPr marL="0" indent="0">
              <a:buFont typeface="Arial" panose="020B0604020202020204" pitchFamily="34" charset="0"/>
              <a:buNone/>
            </a:pPr>
            <a:r>
              <a:rPr lang="en-US" b="1" dirty="0" smtClean="0"/>
              <a:t>Visual Studio “14” CTP 4  - Oct 6</a:t>
            </a:r>
            <a:r>
              <a:rPr lang="en-US" b="1" baseline="30000" dirty="0" smtClean="0"/>
              <a:t>th</a:t>
            </a:r>
            <a:r>
              <a:rPr lang="en-US" b="1" dirty="0" smtClean="0"/>
              <a:t>, 2014</a:t>
            </a:r>
          </a:p>
          <a:p>
            <a:pPr marL="0" indent="0">
              <a:buFont typeface="Arial" panose="020B0604020202020204" pitchFamily="34" charset="0"/>
              <a:buNone/>
            </a:pPr>
            <a:r>
              <a:rPr lang="en-US" b="0" baseline="0" dirty="0" smtClean="0"/>
              <a:t>http://blogs.msdn.com/b/visualstudio/archive/2014/10/06/visual-studio-14-ctp-4-and-typescript-1-1-ctp-released.aspx</a:t>
            </a:r>
          </a:p>
          <a:p>
            <a:pPr marL="0" indent="0">
              <a:buFont typeface="Arial" panose="020B0604020202020204" pitchFamily="34" charset="0"/>
              <a:buNone/>
            </a:pPr>
            <a:endParaRPr lang="en-US" b="0" baseline="0" dirty="0" smtClean="0"/>
          </a:p>
          <a:p>
            <a:pPr marL="0" lvl="0" indent="0">
              <a:buFont typeface="Arial" panose="020B0604020202020204" pitchFamily="34" charset="0"/>
              <a:buNone/>
            </a:pPr>
            <a:r>
              <a:rPr lang="en-US" b="0" baseline="0" dirty="0" smtClean="0"/>
              <a:t>Also released:</a:t>
            </a:r>
          </a:p>
          <a:p>
            <a:pPr marL="171450" lvl="0" indent="-171450">
              <a:buFont typeface="Arial" panose="020B0604020202020204" pitchFamily="34" charset="0"/>
              <a:buChar char="•"/>
            </a:pPr>
            <a:r>
              <a:rPr lang="en-US" b="0" dirty="0" smtClean="0"/>
              <a:t>TypeScript 1.1 CTP </a:t>
            </a:r>
          </a:p>
          <a:p>
            <a:pPr marL="0" indent="0">
              <a:buFont typeface="Arial" panose="020B0604020202020204" pitchFamily="34" charset="0"/>
              <a:buNone/>
            </a:pPr>
            <a:endParaRPr lang="en-US" b="0" baseline="0" dirty="0" smtClean="0"/>
          </a:p>
          <a:p>
            <a:pPr marL="0" indent="0">
              <a:buFont typeface="Arial" panose="020B0604020202020204" pitchFamily="34" charset="0"/>
              <a:buNone/>
            </a:pPr>
            <a:r>
              <a:rPr lang="en-US" b="1" dirty="0" smtClean="0"/>
              <a:t>Visual Studio 2013 Update 4 CTP 2 (And More) Available – Sept 22</a:t>
            </a:r>
            <a:r>
              <a:rPr lang="en-US" b="1" baseline="30000" dirty="0" smtClean="0"/>
              <a:t>nd</a:t>
            </a:r>
            <a:r>
              <a:rPr lang="en-US" b="1" dirty="0" smtClean="0"/>
              <a:t>, 2014</a:t>
            </a:r>
          </a:p>
          <a:p>
            <a:pPr marL="0" indent="0">
              <a:buFont typeface="Arial" panose="020B0604020202020204" pitchFamily="34" charset="0"/>
              <a:buNone/>
            </a:pPr>
            <a:r>
              <a:rPr lang="en-US" b="0" baseline="0" dirty="0" smtClean="0"/>
              <a:t>http://blogs.msdn.com/b/visualstudio/archive/2014/09/22/visual-studio-2013-update-4-ctp-2-now-available.aspx</a:t>
            </a:r>
          </a:p>
          <a:p>
            <a:pPr marL="0" indent="0">
              <a:buFont typeface="Arial" panose="020B0604020202020204" pitchFamily="34" charset="0"/>
              <a:buNone/>
            </a:pPr>
            <a:endParaRPr lang="en-US" b="0" baseline="0" dirty="0" smtClean="0"/>
          </a:p>
          <a:p>
            <a:pPr marL="0" lvl="0" indent="0">
              <a:buFont typeface="Arial" panose="020B0604020202020204" pitchFamily="34" charset="0"/>
              <a:buNone/>
            </a:pPr>
            <a:r>
              <a:rPr lang="en-US" b="0" baseline="0" dirty="0" smtClean="0"/>
              <a:t>Also released:</a:t>
            </a:r>
          </a:p>
          <a:p>
            <a:pPr marL="171450" lvl="0" indent="-171450">
              <a:buFont typeface="Arial" panose="020B0604020202020204" pitchFamily="34" charset="0"/>
              <a:buChar char="•"/>
            </a:pPr>
            <a:r>
              <a:rPr lang="en-US" b="0" dirty="0" smtClean="0"/>
              <a:t>Visual Studio Tools for Unity 1.9.1</a:t>
            </a:r>
          </a:p>
          <a:p>
            <a:pPr marL="171450" lvl="0" indent="-171450">
              <a:buFont typeface="Arial" panose="020B0604020202020204" pitchFamily="34" charset="0"/>
              <a:buChar char="•"/>
            </a:pPr>
            <a:r>
              <a:rPr lang="en-US" b="0" dirty="0" smtClean="0"/>
              <a:t>Team Explorer Everywhere 2013 Update 2</a:t>
            </a:r>
          </a:p>
          <a:p>
            <a:pPr marL="171450" lvl="0" indent="-171450">
              <a:buFont typeface="Arial" panose="020B0604020202020204" pitchFamily="34" charset="0"/>
              <a:buChar char="•"/>
            </a:pPr>
            <a:endParaRPr lang="en-US" b="0" dirty="0" smtClean="0"/>
          </a:p>
          <a:p>
            <a:pPr marL="0" lvl="0" indent="0">
              <a:buFont typeface="Arial" panose="020B0604020202020204" pitchFamily="34" charset="0"/>
              <a:buNone/>
            </a:pPr>
            <a:r>
              <a:rPr lang="en-US" b="1" dirty="0" smtClean="0"/>
              <a:t>Visual Studio 2013 Update 4 CTP 1 Ready to Download – Sept 3</a:t>
            </a:r>
            <a:r>
              <a:rPr lang="en-US" b="1" baseline="30000" dirty="0" smtClean="0"/>
              <a:t>rd</a:t>
            </a:r>
            <a:r>
              <a:rPr lang="en-US" b="1" dirty="0" smtClean="0"/>
              <a:t>, 2014</a:t>
            </a:r>
          </a:p>
          <a:p>
            <a:pPr marL="0" lvl="0" indent="0">
              <a:buFont typeface="Arial" panose="020B0604020202020204" pitchFamily="34" charset="0"/>
              <a:buNone/>
            </a:pPr>
            <a:r>
              <a:rPr lang="en-US" b="0" dirty="0" smtClean="0"/>
              <a:t>http://blogs.msdn.com/b/visualstudio/archive/2014/09/03/visual-studio-2013-update-4-ctp-1-ready-to-download.aspx</a:t>
            </a:r>
          </a:p>
          <a:p>
            <a:pPr marL="0" lvl="0" indent="0">
              <a:buFont typeface="Arial" panose="020B0604020202020204" pitchFamily="34" charset="0"/>
              <a:buNone/>
            </a:pPr>
            <a:endParaRPr lang="en-US" b="0" dirty="0" smtClean="0"/>
          </a:p>
          <a:p>
            <a:pPr marL="0" lvl="0" indent="0">
              <a:buFont typeface="Arial" panose="020B0604020202020204" pitchFamily="34" charset="0"/>
              <a:buNone/>
            </a:pPr>
            <a:r>
              <a:rPr lang="en-US" b="1" dirty="0" smtClean="0"/>
              <a:t>Visual Studio “14” CTP 3 Released – Aug 18</a:t>
            </a:r>
            <a:r>
              <a:rPr lang="en-US" b="1" baseline="30000" dirty="0" smtClean="0"/>
              <a:t>th</a:t>
            </a:r>
            <a:r>
              <a:rPr lang="en-US" b="1" dirty="0" smtClean="0"/>
              <a:t>, 2014</a:t>
            </a:r>
          </a:p>
          <a:p>
            <a:pPr marL="0" lvl="0" indent="0">
              <a:buFont typeface="Arial" panose="020B0604020202020204" pitchFamily="34" charset="0"/>
              <a:buNone/>
            </a:pPr>
            <a:r>
              <a:rPr lang="en-US" b="0" dirty="0" smtClean="0"/>
              <a:t>http://blogs.msdn.com/b/visualstudio/archive/2014/08/18/visual-studio-14-ctp-3-released.aspx</a:t>
            </a:r>
          </a:p>
          <a:p>
            <a:pPr marL="0" lvl="0" indent="0">
              <a:buFont typeface="Arial" panose="020B0604020202020204" pitchFamily="34" charset="0"/>
              <a:buNone/>
            </a:pPr>
            <a:endParaRPr lang="en-US" b="0" dirty="0" smtClean="0"/>
          </a:p>
          <a:p>
            <a:pPr marL="0" lvl="0" indent="0">
              <a:buFont typeface="Arial" panose="020B0604020202020204" pitchFamily="34" charset="0"/>
              <a:buNone/>
            </a:pPr>
            <a:r>
              <a:rPr lang="en-US" b="1" dirty="0" smtClean="0"/>
              <a:t>Python Tools for Visual Studio 2.1 RC – Aug 12</a:t>
            </a:r>
            <a:r>
              <a:rPr lang="en-US" b="1" baseline="30000" dirty="0" smtClean="0"/>
              <a:t>th</a:t>
            </a:r>
            <a:r>
              <a:rPr lang="en-US" b="1" dirty="0" smtClean="0"/>
              <a:t>, 2014</a:t>
            </a:r>
          </a:p>
          <a:p>
            <a:pPr marL="0" lvl="0" indent="0">
              <a:buFont typeface="Arial" panose="020B0604020202020204" pitchFamily="34" charset="0"/>
              <a:buNone/>
            </a:pPr>
            <a:r>
              <a:rPr lang="en-US" b="0" dirty="0" smtClean="0"/>
              <a:t>http://blogs.msdn.com/b/visualstudio/archive/2014/08/12/python-tools-for-visual-studio-2-1-rc.aspx</a:t>
            </a:r>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9EADD8AF-24C1-489E-88EC-36092A552026}" type="datetime1">
              <a:rPr lang="en-US" smtClean="0"/>
              <a:t>11/4/2014</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4</a:t>
            </a:fld>
            <a:endParaRPr lang="en-US" dirty="0"/>
          </a:p>
        </p:txBody>
      </p:sp>
    </p:spTree>
    <p:extLst>
      <p:ext uri="{BB962C8B-B14F-4D97-AF65-F5344CB8AC3E}">
        <p14:creationId xmlns:p14="http://schemas.microsoft.com/office/powerpoint/2010/main" val="2531009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1" dirty="0" smtClean="0"/>
              <a:t>Details:</a:t>
            </a:r>
          </a:p>
          <a:p>
            <a:pPr marL="0" indent="0">
              <a:buFont typeface="Arial" panose="020B0604020202020204" pitchFamily="34" charset="0"/>
              <a:buNone/>
            </a:pPr>
            <a:endParaRPr lang="en-US" dirty="0" smtClean="0"/>
          </a:p>
          <a:p>
            <a:pPr marL="171450" indent="-171450">
              <a:buFont typeface="Arial" panose="020B0604020202020204" pitchFamily="34" charset="0"/>
              <a:buChar char="•"/>
            </a:pPr>
            <a:r>
              <a:rPr lang="en-US" dirty="0" smtClean="0"/>
              <a:t>Visual Studio 2013</a:t>
            </a:r>
            <a:r>
              <a:rPr lang="en-US" baseline="0" dirty="0" smtClean="0"/>
              <a:t> Update 4</a:t>
            </a:r>
          </a:p>
          <a:p>
            <a:pPr marL="171450" indent="-171450">
              <a:buFont typeface="Arial" panose="020B0604020202020204" pitchFamily="34" charset="0"/>
              <a:buChar char="•"/>
            </a:pPr>
            <a:r>
              <a:rPr lang="en-US" baseline="0" dirty="0" smtClean="0"/>
              <a:t>Visual Studio Community 2013 with Update 4</a:t>
            </a:r>
          </a:p>
          <a:p>
            <a:pPr marL="171450" indent="-171450">
              <a:buFont typeface="Arial" panose="020B0604020202020204" pitchFamily="34" charset="0"/>
              <a:buChar char="•"/>
            </a:pPr>
            <a:r>
              <a:rPr lang="en-US" baseline="0" dirty="0" smtClean="0"/>
              <a:t>Azure SDK 2.5, with cloud diagnostics, </a:t>
            </a:r>
            <a:r>
              <a:rPr lang="en-US" baseline="0" dirty="0" err="1" smtClean="0"/>
              <a:t>HDInsight</a:t>
            </a:r>
            <a:r>
              <a:rPr lang="en-US" baseline="0" dirty="0" smtClean="0"/>
              <a:t> tooling and new features for DevOps scenarios</a:t>
            </a:r>
          </a:p>
          <a:p>
            <a:pPr marL="171450" indent="-171450">
              <a:buFont typeface="Arial" panose="020B0604020202020204" pitchFamily="34" charset="0"/>
              <a:buChar char="•"/>
            </a:pPr>
            <a:r>
              <a:rPr lang="en-US" baseline="0" dirty="0" smtClean="0"/>
              <a:t>Visual Studio 2015 Preview, formerly known as Visual Studio “14”</a:t>
            </a:r>
          </a:p>
          <a:p>
            <a:pPr marL="331142" lvl="1" indent="-171450">
              <a:buFont typeface="Arial" panose="020B0604020202020204" pitchFamily="34" charset="0"/>
              <a:buChar char="•"/>
            </a:pPr>
            <a:r>
              <a:rPr lang="en-US" baseline="0" dirty="0" smtClean="0"/>
              <a:t>Includes .NET 2015 Preview, ASP.NET 5 Preview</a:t>
            </a: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1D0194D0-324D-464F-B431-F4053F2AD152}" type="datetime1">
              <a:rPr lang="en-US" smtClean="0"/>
              <a:t>11/4/2014</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5</a:t>
            </a:fld>
            <a:endParaRPr lang="en-US" dirty="0"/>
          </a:p>
        </p:txBody>
      </p:sp>
    </p:spTree>
    <p:extLst>
      <p:ext uri="{BB962C8B-B14F-4D97-AF65-F5344CB8AC3E}">
        <p14:creationId xmlns:p14="http://schemas.microsoft.com/office/powerpoint/2010/main" val="2185340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What’s new in ASP.NET in Update 4:</a:t>
            </a:r>
          </a:p>
          <a:p>
            <a:pPr marL="171450" indent="-171450">
              <a:buFont typeface="Arial" panose="020B0604020202020204" pitchFamily="34" charset="0"/>
              <a:buChar char="•"/>
            </a:pPr>
            <a:r>
              <a:rPr lang="en-US" dirty="0" smtClean="0"/>
              <a:t>http://blogs.msdn.com/b/webdev/archive/2014/10/16/announcing-new-web-features-in-visual-studio-2013-update-4-rc.aspx</a:t>
            </a:r>
          </a:p>
          <a:p>
            <a:pPr marL="171450" indent="-171450">
              <a:buFont typeface="Arial" panose="020B0604020202020204" pitchFamily="34" charset="0"/>
              <a:buChar char="•"/>
            </a:pPr>
            <a:endParaRPr lang="en-US" dirty="0" smtClean="0"/>
          </a:p>
          <a:p>
            <a:pPr marL="0" indent="0">
              <a:buFont typeface="Arial" panose="020B0604020202020204" pitchFamily="34" charset="0"/>
              <a:buNone/>
            </a:pPr>
            <a:r>
              <a:rPr lang="en-US" dirty="0" smtClean="0"/>
              <a:t>GPU Usage</a:t>
            </a:r>
            <a:r>
              <a:rPr lang="en-US" baseline="0" dirty="0" smtClean="0"/>
              <a:t> Debugging Tool:</a:t>
            </a:r>
          </a:p>
          <a:p>
            <a:pPr marL="0" indent="0">
              <a:buFont typeface="Arial" panose="020B0604020202020204" pitchFamily="34" charset="0"/>
              <a:buNone/>
            </a:pPr>
            <a:r>
              <a:rPr lang="en-US" dirty="0" smtClean="0"/>
              <a:t>“A new </a:t>
            </a:r>
            <a:r>
              <a:rPr lang="en-US" b="1" dirty="0" smtClean="0"/>
              <a:t>GPU Usage</a:t>
            </a:r>
            <a:r>
              <a:rPr lang="en-US" dirty="0" smtClean="0"/>
              <a:t> tool in the </a:t>
            </a:r>
            <a:r>
              <a:rPr lang="en-US" b="1" dirty="0" smtClean="0"/>
              <a:t>Performance and Diagnostics</a:t>
            </a:r>
            <a:r>
              <a:rPr lang="en-US" dirty="0" smtClean="0"/>
              <a:t> hub helps you determine whether the CPU or the GPU is the performance bottleneck. This tool lets you collect and analyze GPU usage data for DirectX applications.”</a:t>
            </a: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2012 Microsoft Corporation. All rights reserved. Microsoft, Windows, and other product names are or may be registered trademarks and/or trademarks in the U.S. and/or other countries.</a:t>
            </a:r>
          </a:p>
          <a:p>
            <a:pPr defTabSz="914099" eaLnBrk="0" hangingPunct="0"/>
            <a:r>
              <a:rPr lang="en-US" sz="400" smtClean="0">
                <a:gradFill>
                  <a:gsLst>
                    <a:gs pos="0">
                      <a:prstClr val="black"/>
                    </a:gs>
                    <a:gs pos="100000">
                      <a:prstClr val="black"/>
                    </a:gs>
                  </a:gsLst>
                  <a:lin ang="5400000" scaled="0"/>
                </a:gradFill>
                <a:latin typeface="Segoe UI" pitchFamily="34" charset="0"/>
                <a:ea typeface="Segoe UI" pitchFamily="34" charset="0"/>
                <a:cs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endParaRPr>
          </a:p>
        </p:txBody>
      </p:sp>
      <p:sp>
        <p:nvSpPr>
          <p:cNvPr id="6" name="Date Placeholder 5"/>
          <p:cNvSpPr>
            <a:spLocks noGrp="1"/>
          </p:cNvSpPr>
          <p:nvPr>
            <p:ph type="dt" idx="12"/>
          </p:nvPr>
        </p:nvSpPr>
        <p:spPr/>
        <p:txBody>
          <a:bodyPr/>
          <a:lstStyle/>
          <a:p>
            <a:fld id="{3ABFC79D-96EF-4CD3-957F-76855CBC49F7}" type="datetime1">
              <a:rPr lang="en-US" smtClean="0"/>
              <a:t>11/4/2014</a:t>
            </a:fld>
            <a:endParaRPr lang="en-US" dirty="0"/>
          </a:p>
        </p:txBody>
      </p:sp>
      <p:sp>
        <p:nvSpPr>
          <p:cNvPr id="7" name="Slide Number Placeholder 6"/>
          <p:cNvSpPr>
            <a:spLocks noGrp="1"/>
          </p:cNvSpPr>
          <p:nvPr>
            <p:ph type="sldNum" sz="quarter" idx="13"/>
          </p:nvPr>
        </p:nvSpPr>
        <p:spPr/>
        <p:txBody>
          <a:bodyPr/>
          <a:lstStyle/>
          <a:p>
            <a:fld id="{B4008EB6-D09E-4580-8CD6-DDB14511944F}" type="slidenum">
              <a:rPr lang="en-US" smtClean="0"/>
              <a:pPr/>
              <a:t>6</a:t>
            </a:fld>
            <a:endParaRPr lang="en-US" dirty="0"/>
          </a:p>
        </p:txBody>
      </p:sp>
    </p:spTree>
    <p:extLst>
      <p:ext uri="{BB962C8B-B14F-4D97-AF65-F5344CB8AC3E}">
        <p14:creationId xmlns:p14="http://schemas.microsoft.com/office/powerpoint/2010/main" val="16816403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eneric Title">
    <p:bg>
      <p:bgPr>
        <a:solidFill>
          <a:schemeClr val="tx1"/>
        </a:solidFill>
        <a:effectLst/>
      </p:bgPr>
    </p:bg>
    <p:spTree>
      <p:nvGrpSpPr>
        <p:cNvPr id="1" name=""/>
        <p:cNvGrpSpPr/>
        <p:nvPr/>
      </p:nvGrpSpPr>
      <p:grpSpPr>
        <a:xfrm>
          <a:off x="0" y="0"/>
          <a:ext cx="0" cy="0"/>
          <a:chOff x="0" y="0"/>
          <a:chExt cx="0" cy="0"/>
        </a:xfrm>
      </p:grpSpPr>
      <p:sp>
        <p:nvSpPr>
          <p:cNvPr id="8" name="Text Placeholder 4"/>
          <p:cNvSpPr>
            <a:spLocks noGrp="1"/>
          </p:cNvSpPr>
          <p:nvPr>
            <p:ph type="body" sz="quarter" idx="12" hasCustomPrompt="1"/>
          </p:nvPr>
        </p:nvSpPr>
        <p:spPr>
          <a:xfrm>
            <a:off x="272832" y="3217705"/>
            <a:ext cx="4299839" cy="672414"/>
          </a:xfrm>
          <a:prstGeom prst="rect">
            <a:avLst/>
          </a:prstGeom>
          <a:noFill/>
        </p:spPr>
        <p:txBody>
          <a:bodyPr lIns="107536" tIns="80653" rIns="107536" bIns="80653">
            <a:noAutofit/>
          </a:bodyPr>
          <a:lstStyle>
            <a:lvl1pPr marL="0" indent="0">
              <a:spcBef>
                <a:spcPts val="0"/>
              </a:spcBef>
              <a:buNone/>
              <a:defRPr sz="1400" b="0" i="0" spc="0" baseline="0">
                <a:solidFill>
                  <a:srgbClr val="616161"/>
                </a:solidFill>
                <a:latin typeface="Segoe UI"/>
                <a:cs typeface="Segoe UI"/>
              </a:defRPr>
            </a:lvl1pPr>
          </a:lstStyle>
          <a:p>
            <a:pPr lvl="0"/>
            <a:r>
              <a:rPr lang="en-US" dirty="0" smtClean="0"/>
              <a:t>Speaker Name</a:t>
            </a:r>
          </a:p>
          <a:p>
            <a:pPr lvl="0"/>
            <a:r>
              <a:rPr lang="en-US" dirty="0" smtClean="0"/>
              <a:t>Speaker Title</a:t>
            </a:r>
          </a:p>
        </p:txBody>
      </p:sp>
      <p:sp>
        <p:nvSpPr>
          <p:cNvPr id="11" name="Title 1"/>
          <p:cNvSpPr>
            <a:spLocks noGrp="1"/>
          </p:cNvSpPr>
          <p:nvPr>
            <p:ph type="title" hasCustomPrompt="1"/>
          </p:nvPr>
        </p:nvSpPr>
        <p:spPr>
          <a:xfrm>
            <a:off x="271480" y="1685026"/>
            <a:ext cx="5744007" cy="1359775"/>
          </a:xfrm>
          <a:prstGeom prst="rect">
            <a:avLst/>
          </a:prstGeom>
          <a:noFill/>
        </p:spPr>
        <p:txBody>
          <a:bodyPr lIns="107536" tIns="67211" rIns="107536" bIns="67211" anchor="t" anchorCtr="0"/>
          <a:lstStyle>
            <a:lvl1pPr>
              <a:defRPr sz="3900" spc="-74" baseline="0">
                <a:solidFill>
                  <a:srgbClr val="616161"/>
                </a:solidFill>
              </a:defRPr>
            </a:lvl1pPr>
          </a:lstStyle>
          <a:p>
            <a:r>
              <a:rPr lang="en-US" dirty="0" smtClean="0"/>
              <a:t>Presentation title</a:t>
            </a:r>
            <a:endParaRPr lang="en-US" dirty="0"/>
          </a:p>
        </p:txBody>
      </p:sp>
      <p:pic>
        <p:nvPicPr>
          <p:cNvPr id="10" name="Picture 9" descr="Microsoft.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509" y="384868"/>
            <a:ext cx="1069883" cy="228467"/>
          </a:xfrm>
          <a:prstGeom prst="rect">
            <a:avLst/>
          </a:prstGeom>
        </p:spPr>
      </p:pic>
    </p:spTree>
    <p:extLst>
      <p:ext uri="{BB962C8B-B14F-4D97-AF65-F5344CB8AC3E}">
        <p14:creationId xmlns:p14="http://schemas.microsoft.com/office/powerpoint/2010/main" val="326296705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DevTest Title">
    <p:bg>
      <p:bgPr>
        <a:solidFill>
          <a:schemeClr val="tx1"/>
        </a:solidFill>
        <a:effectLst/>
      </p:bgPr>
    </p:bg>
    <p:spTree>
      <p:nvGrpSpPr>
        <p:cNvPr id="1" name=""/>
        <p:cNvGrpSpPr/>
        <p:nvPr/>
      </p:nvGrpSpPr>
      <p:grpSpPr>
        <a:xfrm>
          <a:off x="0" y="0"/>
          <a:ext cx="0" cy="0"/>
          <a:chOff x="0" y="0"/>
          <a:chExt cx="0" cy="0"/>
        </a:xfrm>
      </p:grpSpPr>
      <p:pic>
        <p:nvPicPr>
          <p:cNvPr id="10" name="Picture 9" descr="Microsoft.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2105" y="235001"/>
            <a:ext cx="1069883" cy="228467"/>
          </a:xfrm>
          <a:prstGeom prst="rect">
            <a:avLst/>
          </a:prstGeom>
        </p:spPr>
      </p:pic>
    </p:spTree>
    <p:extLst>
      <p:ext uri="{BB962C8B-B14F-4D97-AF65-F5344CB8AC3E}">
        <p14:creationId xmlns:p14="http://schemas.microsoft.com/office/powerpoint/2010/main" val="54572796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eneric Title &amp; Non-bulleted Text">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269264" y="891883"/>
            <a:ext cx="5678054" cy="1468664"/>
          </a:xfrm>
        </p:spPr>
        <p:txBody>
          <a:bodyPr/>
          <a:lstStyle>
            <a:lvl1pPr marL="0" indent="0">
              <a:buNone/>
              <a:defRPr>
                <a:solidFill>
                  <a:srgbClr val="616161"/>
                </a:solidFill>
              </a:defRPr>
            </a:lvl1pPr>
            <a:lvl2pPr marL="0" indent="0">
              <a:buFontTx/>
              <a:buNone/>
              <a:defRPr sz="1400">
                <a:solidFill>
                  <a:srgbClr val="616161"/>
                </a:solidFill>
              </a:defRPr>
            </a:lvl2pPr>
            <a:lvl3pPr marL="168026" indent="0">
              <a:buNone/>
              <a:defRPr>
                <a:solidFill>
                  <a:srgbClr val="616161"/>
                </a:solidFill>
              </a:defRPr>
            </a:lvl3pPr>
            <a:lvl4pPr marL="336051" indent="0">
              <a:buNone/>
              <a:defRPr>
                <a:solidFill>
                  <a:srgbClr val="616161"/>
                </a:solidFill>
              </a:defRPr>
            </a:lvl4pPr>
            <a:lvl5pPr marL="504077" indent="0">
              <a:buNone/>
              <a:defRPr>
                <a:solidFill>
                  <a:srgbClr val="61616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itle 9"/>
          <p:cNvSpPr>
            <a:spLocks noGrp="1"/>
          </p:cNvSpPr>
          <p:nvPr>
            <p:ph type="title"/>
          </p:nvPr>
        </p:nvSpPr>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3050604169"/>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Generic Title and Bullet Text">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69262" y="1568689"/>
            <a:ext cx="5722660" cy="1536374"/>
          </a:xfrm>
        </p:spPr>
        <p:txBody>
          <a:bodyPr wrap="square">
            <a:spAutoFit/>
          </a:bodyPr>
          <a:lstStyle>
            <a:lvl1pPr>
              <a:defRPr>
                <a:solidFill>
                  <a:srgbClr val="616161"/>
                </a:solidFill>
              </a:defRPr>
            </a:lvl1pPr>
            <a:lvl2pPr>
              <a:defRPr>
                <a:solidFill>
                  <a:srgbClr val="616161"/>
                </a:solidFill>
              </a:defRPr>
            </a:lvl2pPr>
            <a:lvl3pPr>
              <a:defRPr>
                <a:solidFill>
                  <a:srgbClr val="616161"/>
                </a:solidFill>
              </a:defRPr>
            </a:lvl3pPr>
            <a:lvl4pPr>
              <a:defRPr>
                <a:solidFill>
                  <a:srgbClr val="616161"/>
                </a:solidFill>
              </a:defRPr>
            </a:lvl4pPr>
            <a:lvl5pPr>
              <a:defRPr>
                <a:solidFill>
                  <a:srgbClr val="61616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itle 1"/>
          <p:cNvSpPr>
            <a:spLocks noGrp="1"/>
          </p:cNvSpPr>
          <p:nvPr>
            <p:ph type="title"/>
          </p:nvPr>
        </p:nvSpPr>
        <p:spPr>
          <a:xfrm>
            <a:off x="269263" y="217136"/>
            <a:ext cx="8600807" cy="674749"/>
          </a:xfrm>
        </p:spPr>
        <p:txBody>
          <a:bodyPr/>
          <a:lstStyle>
            <a:lvl1pPr>
              <a:defRPr>
                <a:solidFill>
                  <a:srgbClr val="61616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740598178"/>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Generic Two Column Non-bulleted Text">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69263" y="891883"/>
            <a:ext cx="3024064" cy="1797728"/>
          </a:xfrm>
        </p:spPr>
        <p:txBody>
          <a:bodyPr wrap="square">
            <a:spAutoFit/>
          </a:bodyPr>
          <a:lstStyle>
            <a:lvl1pPr marL="0" indent="0">
              <a:spcBef>
                <a:spcPts val="900"/>
              </a:spcBef>
              <a:buClr>
                <a:schemeClr val="tx1"/>
              </a:buClr>
              <a:buFont typeface="Wingdings" pitchFamily="2" charset="2"/>
              <a:buNone/>
              <a:defRPr sz="2700">
                <a:solidFill>
                  <a:schemeClr val="tx1"/>
                </a:solidFill>
              </a:defRPr>
            </a:lvl1pPr>
            <a:lvl2pPr marL="0" indent="0">
              <a:buNone/>
              <a:defRPr sz="1400">
                <a:solidFill>
                  <a:schemeClr val="tx1"/>
                </a:solidFill>
              </a:defRPr>
            </a:lvl2pPr>
            <a:lvl3pPr marL="170360" indent="0">
              <a:buNone/>
              <a:tabLst/>
              <a:defRPr sz="1400">
                <a:solidFill>
                  <a:schemeClr val="tx1"/>
                </a:solidFill>
              </a:defRPr>
            </a:lvl3pPr>
            <a:lvl4pPr marL="338385" indent="0">
              <a:buNone/>
              <a:defRPr>
                <a:solidFill>
                  <a:schemeClr val="tx1"/>
                </a:solidFill>
              </a:defRPr>
            </a:lvl4pPr>
            <a:lvl5pPr marL="504077" indent="0">
              <a:buNone/>
              <a:tabLst/>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3"/>
          <p:cNvSpPr>
            <a:spLocks noGrp="1"/>
          </p:cNvSpPr>
          <p:nvPr>
            <p:ph type="body" sz="quarter" idx="11"/>
          </p:nvPr>
        </p:nvSpPr>
        <p:spPr>
          <a:xfrm>
            <a:off x="3483144" y="899103"/>
            <a:ext cx="2895353" cy="1797728"/>
          </a:xfrm>
        </p:spPr>
        <p:txBody>
          <a:bodyPr wrap="square">
            <a:spAutoFit/>
          </a:bodyPr>
          <a:lstStyle>
            <a:lvl1pPr marL="0" indent="0">
              <a:spcBef>
                <a:spcPts val="900"/>
              </a:spcBef>
              <a:buClr>
                <a:schemeClr val="tx1"/>
              </a:buClr>
              <a:buFont typeface="Wingdings" pitchFamily="2" charset="2"/>
              <a:buNone/>
              <a:defRPr sz="2700">
                <a:solidFill>
                  <a:srgbClr val="616161"/>
                </a:solidFill>
              </a:defRPr>
            </a:lvl1pPr>
            <a:lvl2pPr marL="0" indent="0">
              <a:buNone/>
              <a:defRPr sz="1400">
                <a:solidFill>
                  <a:srgbClr val="616161"/>
                </a:solidFill>
              </a:defRPr>
            </a:lvl2pPr>
            <a:lvl3pPr marL="170360" indent="0">
              <a:buNone/>
              <a:tabLst/>
              <a:defRPr sz="1400">
                <a:solidFill>
                  <a:srgbClr val="616161"/>
                </a:solidFill>
              </a:defRPr>
            </a:lvl3pPr>
            <a:lvl4pPr marL="338385" indent="0">
              <a:buNone/>
              <a:defRPr>
                <a:solidFill>
                  <a:srgbClr val="616161"/>
                </a:solidFill>
              </a:defRPr>
            </a:lvl4pPr>
            <a:lvl5pPr marL="504077" indent="0">
              <a:buNone/>
              <a:tabLst/>
              <a:defRPr>
                <a:solidFill>
                  <a:srgbClr val="61616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itle 1"/>
          <p:cNvSpPr>
            <a:spLocks noGrp="1"/>
          </p:cNvSpPr>
          <p:nvPr>
            <p:ph type="title"/>
          </p:nvPr>
        </p:nvSpPr>
        <p:spPr>
          <a:xfrm>
            <a:off x="269263" y="217136"/>
            <a:ext cx="8600807" cy="674749"/>
          </a:xfrm>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887327955"/>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Generic Two Column Bulle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Text Placeholder 3"/>
          <p:cNvSpPr>
            <a:spLocks noGrp="1"/>
          </p:cNvSpPr>
          <p:nvPr>
            <p:ph type="body" sz="quarter" idx="10"/>
          </p:nvPr>
        </p:nvSpPr>
        <p:spPr>
          <a:xfrm>
            <a:off x="269262" y="891884"/>
            <a:ext cx="3016631" cy="1868773"/>
          </a:xfrm>
        </p:spPr>
        <p:txBody>
          <a:bodyPr wrap="square">
            <a:spAutoFit/>
          </a:bodyPr>
          <a:lstStyle>
            <a:lvl1pPr marL="211200" indent="-211200">
              <a:spcBef>
                <a:spcPts val="900"/>
              </a:spcBef>
              <a:buClr>
                <a:schemeClr val="tx1"/>
              </a:buClr>
              <a:buFont typeface="Arial" pitchFamily="34" charset="0"/>
              <a:buChar char="•"/>
              <a:defRPr sz="2700">
                <a:solidFill>
                  <a:srgbClr val="616161"/>
                </a:solidFill>
              </a:defRPr>
            </a:lvl1pPr>
            <a:lvl2pPr marL="390419" indent="-171403">
              <a:defRPr sz="1800">
                <a:solidFill>
                  <a:srgbClr val="616161"/>
                </a:solidFill>
              </a:defRPr>
            </a:lvl2pPr>
            <a:lvl3pPr marL="514210" indent="-123792">
              <a:tabLst/>
              <a:defRPr sz="1400">
                <a:solidFill>
                  <a:srgbClr val="616161"/>
                </a:solidFill>
              </a:defRPr>
            </a:lvl3pPr>
            <a:lvl4pPr marL="647524" indent="-133314">
              <a:defRPr>
                <a:solidFill>
                  <a:srgbClr val="616161"/>
                </a:solidFill>
              </a:defRPr>
            </a:lvl4pPr>
            <a:lvl5pPr marL="771314" indent="-123792">
              <a:tabLst/>
              <a:defRPr>
                <a:solidFill>
                  <a:srgbClr val="61616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3"/>
          <p:cNvSpPr>
            <a:spLocks noGrp="1"/>
          </p:cNvSpPr>
          <p:nvPr>
            <p:ph type="body" sz="quarter" idx="11"/>
          </p:nvPr>
        </p:nvSpPr>
        <p:spPr>
          <a:xfrm>
            <a:off x="3475712" y="891884"/>
            <a:ext cx="2999430" cy="1868773"/>
          </a:xfrm>
        </p:spPr>
        <p:txBody>
          <a:bodyPr wrap="square">
            <a:spAutoFit/>
          </a:bodyPr>
          <a:lstStyle>
            <a:lvl1pPr marL="211200" indent="-211200">
              <a:spcBef>
                <a:spcPts val="900"/>
              </a:spcBef>
              <a:buClr>
                <a:schemeClr val="tx1"/>
              </a:buClr>
              <a:buFont typeface="Arial" pitchFamily="34" charset="0"/>
              <a:buChar char="•"/>
              <a:defRPr sz="2700">
                <a:solidFill>
                  <a:srgbClr val="616161"/>
                </a:solidFill>
              </a:defRPr>
            </a:lvl1pPr>
            <a:lvl2pPr marL="390419" indent="-171403">
              <a:defRPr sz="1800">
                <a:solidFill>
                  <a:srgbClr val="616161"/>
                </a:solidFill>
              </a:defRPr>
            </a:lvl2pPr>
            <a:lvl3pPr marL="514210" indent="-123792">
              <a:tabLst/>
              <a:defRPr sz="1400">
                <a:solidFill>
                  <a:srgbClr val="616161"/>
                </a:solidFill>
              </a:defRPr>
            </a:lvl3pPr>
            <a:lvl4pPr marL="647524" indent="-133314">
              <a:defRPr>
                <a:solidFill>
                  <a:srgbClr val="616161"/>
                </a:solidFill>
              </a:defRPr>
            </a:lvl4pPr>
            <a:lvl5pPr marL="771314" indent="-123792">
              <a:tabLst/>
              <a:defRPr>
                <a:solidFill>
                  <a:srgbClr val="61616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453013635"/>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Generic Three Column Content Tile Layout">
    <p:spTree>
      <p:nvGrpSpPr>
        <p:cNvPr id="1" name=""/>
        <p:cNvGrpSpPr/>
        <p:nvPr/>
      </p:nvGrpSpPr>
      <p:grpSpPr>
        <a:xfrm>
          <a:off x="0" y="0"/>
          <a:ext cx="0" cy="0"/>
          <a:chOff x="0" y="0"/>
          <a:chExt cx="0" cy="0"/>
        </a:xfrm>
      </p:grpSpPr>
      <p:sp>
        <p:nvSpPr>
          <p:cNvPr id="8" name="Text Placeholder 3"/>
          <p:cNvSpPr>
            <a:spLocks noGrp="1"/>
          </p:cNvSpPr>
          <p:nvPr>
            <p:ph type="body" sz="quarter" idx="10"/>
          </p:nvPr>
        </p:nvSpPr>
        <p:spPr>
          <a:xfrm>
            <a:off x="269262" y="1561962"/>
            <a:ext cx="2823978" cy="2689656"/>
          </a:xfrm>
          <a:solidFill>
            <a:schemeClr val="accent2"/>
          </a:solidFill>
        </p:spPr>
        <p:txBody>
          <a:bodyPr wrap="square" tIns="107568" bIns="107568">
            <a:noAutofit/>
          </a:bodyPr>
          <a:lstStyle>
            <a:lvl1pPr marL="0" indent="0">
              <a:spcBef>
                <a:spcPts val="900"/>
              </a:spcBef>
              <a:buClr>
                <a:schemeClr val="tx1"/>
              </a:buClr>
              <a:buFont typeface="Wingdings" pitchFamily="2" charset="2"/>
              <a:buNone/>
              <a:defRPr sz="3000">
                <a:solidFill>
                  <a:schemeClr val="bg1"/>
                </a:solidFill>
              </a:defRPr>
            </a:lvl1pPr>
            <a:lvl2pPr marL="0" indent="0">
              <a:spcBef>
                <a:spcPts val="794"/>
              </a:spcBef>
              <a:buNone/>
              <a:defRPr sz="1400">
                <a:solidFill>
                  <a:schemeClr val="bg1"/>
                </a:solidFill>
              </a:defRPr>
            </a:lvl2pPr>
            <a:lvl3pPr marL="170360" indent="0">
              <a:buNone/>
              <a:tabLst/>
              <a:defRPr sz="1400">
                <a:solidFill>
                  <a:schemeClr val="bg1"/>
                </a:solidFill>
              </a:defRPr>
            </a:lvl3pPr>
            <a:lvl4pPr marL="338385" indent="0">
              <a:buNone/>
              <a:defRPr>
                <a:solidFill>
                  <a:schemeClr val="bg1"/>
                </a:solidFill>
              </a:defRPr>
            </a:lvl4pPr>
            <a:lvl5pPr marL="504077" indent="0">
              <a:buNone/>
              <a:tabLst/>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3"/>
          <p:cNvSpPr>
            <a:spLocks noGrp="1"/>
          </p:cNvSpPr>
          <p:nvPr>
            <p:ph type="body" sz="quarter" idx="11"/>
          </p:nvPr>
        </p:nvSpPr>
        <p:spPr>
          <a:xfrm>
            <a:off x="3149563" y="1561962"/>
            <a:ext cx="2823978" cy="2689656"/>
          </a:xfrm>
          <a:solidFill>
            <a:srgbClr val="68217A"/>
          </a:solidFill>
          <a:ln>
            <a:noFill/>
          </a:ln>
        </p:spPr>
        <p:txBody>
          <a:bodyPr wrap="square" tIns="107568" bIns="107568">
            <a:noAutofit/>
          </a:bodyPr>
          <a:lstStyle>
            <a:lvl1pPr marL="0" indent="0">
              <a:spcBef>
                <a:spcPts val="900"/>
              </a:spcBef>
              <a:buClr>
                <a:schemeClr val="tx1"/>
              </a:buClr>
              <a:buFont typeface="Wingdings" pitchFamily="2" charset="2"/>
              <a:buNone/>
              <a:defRPr sz="3000">
                <a:solidFill>
                  <a:schemeClr val="bg1"/>
                </a:solidFill>
              </a:defRPr>
            </a:lvl1pPr>
            <a:lvl2pPr marL="0" indent="0">
              <a:spcBef>
                <a:spcPts val="794"/>
              </a:spcBef>
              <a:buNone/>
              <a:defRPr sz="1400">
                <a:solidFill>
                  <a:schemeClr val="bg1"/>
                </a:solidFill>
              </a:defRPr>
            </a:lvl2pPr>
            <a:lvl3pPr marL="170360" indent="0">
              <a:buNone/>
              <a:tabLst/>
              <a:defRPr sz="1400">
                <a:solidFill>
                  <a:schemeClr val="bg1"/>
                </a:solidFill>
              </a:defRPr>
            </a:lvl3pPr>
            <a:lvl4pPr marL="338385" indent="0">
              <a:buNone/>
              <a:defRPr>
                <a:solidFill>
                  <a:schemeClr val="bg1"/>
                </a:solidFill>
              </a:defRPr>
            </a:lvl4pPr>
            <a:lvl5pPr marL="504077" indent="0">
              <a:buNone/>
              <a:tabLst/>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Title 1"/>
          <p:cNvSpPr>
            <a:spLocks noGrp="1"/>
          </p:cNvSpPr>
          <p:nvPr>
            <p:ph type="title"/>
          </p:nvPr>
        </p:nvSpPr>
        <p:spPr>
          <a:xfrm>
            <a:off x="269263" y="217136"/>
            <a:ext cx="8600807" cy="674749"/>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1344500882"/>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Generic Content Tile + Image">
    <p:spTree>
      <p:nvGrpSpPr>
        <p:cNvPr id="1" name=""/>
        <p:cNvGrpSpPr/>
        <p:nvPr/>
      </p:nvGrpSpPr>
      <p:grpSpPr>
        <a:xfrm>
          <a:off x="0" y="0"/>
          <a:ext cx="0" cy="0"/>
          <a:chOff x="0" y="0"/>
          <a:chExt cx="0" cy="0"/>
        </a:xfrm>
      </p:grpSpPr>
      <p:sp>
        <p:nvSpPr>
          <p:cNvPr id="9" name="Text Placeholder 3"/>
          <p:cNvSpPr>
            <a:spLocks noGrp="1"/>
          </p:cNvSpPr>
          <p:nvPr>
            <p:ph type="body" sz="quarter" idx="10"/>
          </p:nvPr>
        </p:nvSpPr>
        <p:spPr>
          <a:xfrm>
            <a:off x="269263" y="1558973"/>
            <a:ext cx="2109664" cy="2689656"/>
          </a:xfrm>
          <a:solidFill>
            <a:schemeClr val="accent2"/>
          </a:solidFill>
        </p:spPr>
        <p:txBody>
          <a:bodyPr wrap="square" tIns="107568" bIns="107568">
            <a:noAutofit/>
          </a:bodyPr>
          <a:lstStyle>
            <a:lvl1pPr marL="0" indent="0">
              <a:spcBef>
                <a:spcPts val="900"/>
              </a:spcBef>
              <a:buClr>
                <a:schemeClr val="tx1"/>
              </a:buClr>
              <a:buFont typeface="Wingdings" pitchFamily="2" charset="2"/>
              <a:buNone/>
              <a:defRPr sz="3000">
                <a:solidFill>
                  <a:schemeClr val="bg1"/>
                </a:solidFill>
              </a:defRPr>
            </a:lvl1pPr>
            <a:lvl2pPr marL="0" indent="0">
              <a:spcBef>
                <a:spcPts val="794"/>
              </a:spcBef>
              <a:buNone/>
              <a:defRPr sz="1400">
                <a:solidFill>
                  <a:schemeClr val="bg1"/>
                </a:solidFill>
              </a:defRPr>
            </a:lvl2pPr>
            <a:lvl3pPr marL="170360" indent="0">
              <a:buNone/>
              <a:tabLst/>
              <a:defRPr sz="1400">
                <a:solidFill>
                  <a:schemeClr val="bg1"/>
                </a:solidFill>
              </a:defRPr>
            </a:lvl3pPr>
            <a:lvl4pPr marL="338385" indent="0">
              <a:buNone/>
              <a:defRPr>
                <a:solidFill>
                  <a:schemeClr val="bg1"/>
                </a:solidFill>
              </a:defRPr>
            </a:lvl4pPr>
            <a:lvl5pPr marL="504077" indent="0">
              <a:buNone/>
              <a:tabLst/>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269263" y="217136"/>
            <a:ext cx="8600807" cy="674749"/>
          </a:xfrm>
        </p:spPr>
        <p:txBody>
          <a:bodyPr/>
          <a:lstStyle/>
          <a:p>
            <a:r>
              <a:rPr lang="en-US" smtClean="0"/>
              <a:t>Click to edit Master title style</a:t>
            </a:r>
            <a:endParaRPr lang="en-US" dirty="0"/>
          </a:p>
        </p:txBody>
      </p:sp>
      <p:sp>
        <p:nvSpPr>
          <p:cNvPr id="5" name="Picture Placeholder 3"/>
          <p:cNvSpPr>
            <a:spLocks noGrp="1"/>
          </p:cNvSpPr>
          <p:nvPr>
            <p:ph type="pic" sz="quarter" idx="14"/>
          </p:nvPr>
        </p:nvSpPr>
        <p:spPr>
          <a:xfrm>
            <a:off x="2378928" y="1558973"/>
            <a:ext cx="3992136" cy="2692645"/>
          </a:xfrm>
        </p:spPr>
        <p:txBody>
          <a:bodyPr/>
          <a:lstStyle>
            <a:lvl1pPr>
              <a:defRPr>
                <a:solidFill>
                  <a:srgbClr val="616161"/>
                </a:solidFill>
              </a:defRPr>
            </a:lvl1pPr>
          </a:lstStyle>
          <a:p>
            <a:endParaRPr lang="en-US" dirty="0"/>
          </a:p>
        </p:txBody>
      </p:sp>
    </p:spTree>
    <p:extLst>
      <p:ext uri="{BB962C8B-B14F-4D97-AF65-F5344CB8AC3E}">
        <p14:creationId xmlns:p14="http://schemas.microsoft.com/office/powerpoint/2010/main" val="2014462888"/>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Generic Title Only">
    <p:spTree>
      <p:nvGrpSpPr>
        <p:cNvPr id="1" name=""/>
        <p:cNvGrpSpPr/>
        <p:nvPr/>
      </p:nvGrpSpPr>
      <p:grpSpPr>
        <a:xfrm>
          <a:off x="0" y="0"/>
          <a:ext cx="0" cy="0"/>
          <a:chOff x="0" y="0"/>
          <a:chExt cx="0" cy="0"/>
        </a:xfrm>
      </p:grpSpPr>
      <p:sp>
        <p:nvSpPr>
          <p:cNvPr id="5" name="Title 1"/>
          <p:cNvSpPr>
            <a:spLocks noGrp="1"/>
          </p:cNvSpPr>
          <p:nvPr>
            <p:ph type="title"/>
          </p:nvPr>
        </p:nvSpPr>
        <p:spPr>
          <a:xfrm>
            <a:off x="269263" y="217136"/>
            <a:ext cx="8600807" cy="674749"/>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2012928123"/>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Generic Title Only (No footer)">
    <p:spTree>
      <p:nvGrpSpPr>
        <p:cNvPr id="1" name=""/>
        <p:cNvGrpSpPr/>
        <p:nvPr/>
      </p:nvGrpSpPr>
      <p:grpSpPr>
        <a:xfrm>
          <a:off x="0" y="0"/>
          <a:ext cx="0" cy="0"/>
          <a:chOff x="0" y="0"/>
          <a:chExt cx="0" cy="0"/>
        </a:xfrm>
      </p:grpSpPr>
      <p:sp>
        <p:nvSpPr>
          <p:cNvPr id="5" name="Title 1"/>
          <p:cNvSpPr>
            <a:spLocks noGrp="1"/>
          </p:cNvSpPr>
          <p:nvPr>
            <p:ph type="title"/>
          </p:nvPr>
        </p:nvSpPr>
        <p:spPr>
          <a:xfrm>
            <a:off x="269263" y="217136"/>
            <a:ext cx="8600807" cy="674749"/>
          </a:xfrm>
        </p:spPr>
        <p:txBody>
          <a:bodyPr/>
          <a:lstStyle/>
          <a:p>
            <a:r>
              <a:rPr lang="en-US" smtClean="0"/>
              <a:t>Click to edit Master title style</a:t>
            </a:r>
            <a:endParaRPr lang="en-US" dirty="0"/>
          </a:p>
        </p:txBody>
      </p:sp>
      <p:sp>
        <p:nvSpPr>
          <p:cNvPr id="2" name="Rectangle 1"/>
          <p:cNvSpPr/>
          <p:nvPr userDrawn="1"/>
        </p:nvSpPr>
        <p:spPr bwMode="auto">
          <a:xfrm>
            <a:off x="0" y="4723214"/>
            <a:ext cx="2389459" cy="420286"/>
          </a:xfrm>
          <a:prstGeom prst="rect">
            <a:avLst/>
          </a:prstGeom>
          <a:solidFill>
            <a:srgbClr val="FFFFFF"/>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60093" tIns="128075" rIns="160093" bIns="128075" numCol="1" spcCol="0" rtlCol="0" fromWordArt="0" anchor="t" anchorCtr="0" forceAA="0" compatLnSpc="1">
            <a:prstTxWarp prst="textNoShape">
              <a:avLst/>
            </a:prstTxWarp>
            <a:noAutofit/>
          </a:bodyPr>
          <a:lstStyle/>
          <a:p>
            <a:pPr algn="ctr" defTabSz="816286" fontAlgn="base">
              <a:lnSpc>
                <a:spcPct val="90000"/>
              </a:lnSpc>
              <a:spcBef>
                <a:spcPct val="0"/>
              </a:spcBef>
              <a:spcAft>
                <a:spcPct val="0"/>
              </a:spcAft>
            </a:pPr>
            <a:endParaRPr lang="en-US" sz="2100" dirty="0" err="1" smtClean="0">
              <a:gradFill>
                <a:gsLst>
                  <a:gs pos="0">
                    <a:srgbClr val="FFFFFF"/>
                  </a:gs>
                  <a:gs pos="100000">
                    <a:srgbClr val="FFFFFF"/>
                  </a:gs>
                </a:gsLst>
                <a:lin ang="5400000" scaled="0"/>
              </a:gradFill>
              <a:ea typeface="Segoe UI" pitchFamily="34" charset="0"/>
              <a:cs typeface="Segoe UI" pitchFamily="34" charset="0"/>
            </a:endParaRPr>
          </a:p>
        </p:txBody>
      </p:sp>
    </p:spTree>
    <p:extLst>
      <p:ext uri="{BB962C8B-B14F-4D97-AF65-F5344CB8AC3E}">
        <p14:creationId xmlns:p14="http://schemas.microsoft.com/office/powerpoint/2010/main" val="2945460837"/>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Generic Emphasis Content">
    <p:bg>
      <p:bgPr>
        <a:solidFill>
          <a:schemeClr val="tx2"/>
        </a:solidFill>
        <a:effectLst/>
      </p:bgPr>
    </p:bg>
    <p:spTree>
      <p:nvGrpSpPr>
        <p:cNvPr id="1" name=""/>
        <p:cNvGrpSpPr/>
        <p:nvPr/>
      </p:nvGrpSpPr>
      <p:grpSpPr>
        <a:xfrm>
          <a:off x="0" y="0"/>
          <a:ext cx="0" cy="0"/>
          <a:chOff x="0" y="0"/>
          <a:chExt cx="0" cy="0"/>
        </a:xfrm>
      </p:grpSpPr>
      <p:sp>
        <p:nvSpPr>
          <p:cNvPr id="5" name="Text Placeholder 3"/>
          <p:cNvSpPr>
            <a:spLocks noGrp="1"/>
          </p:cNvSpPr>
          <p:nvPr>
            <p:ph type="body" sz="quarter" idx="10"/>
          </p:nvPr>
        </p:nvSpPr>
        <p:spPr>
          <a:xfrm>
            <a:off x="269263" y="1561962"/>
            <a:ext cx="8600807" cy="975195"/>
          </a:xfrm>
        </p:spPr>
        <p:txBody>
          <a:bodyPr wrap="square">
            <a:spAutoFit/>
          </a:bodyPr>
          <a:lstStyle>
            <a:lvl1pPr marL="0" indent="0">
              <a:spcBef>
                <a:spcPts val="900"/>
              </a:spcBef>
              <a:buClr>
                <a:schemeClr val="tx1"/>
              </a:buClr>
              <a:buFont typeface="Wingdings" pitchFamily="2" charset="2"/>
              <a:buNone/>
              <a:defRPr sz="3900">
                <a:solidFill>
                  <a:schemeClr val="tx1"/>
                </a:solidFill>
              </a:defRPr>
            </a:lvl1pPr>
            <a:lvl2pPr marL="0" indent="0">
              <a:spcBef>
                <a:spcPts val="794"/>
              </a:spcBef>
              <a:buNone/>
              <a:defRPr sz="1400">
                <a:solidFill>
                  <a:schemeClr val="tx1"/>
                </a:solidFill>
              </a:defRPr>
            </a:lvl2pPr>
            <a:lvl3pPr marL="170360" indent="0">
              <a:buNone/>
              <a:tabLst/>
              <a:defRPr sz="1400">
                <a:solidFill>
                  <a:schemeClr val="tx1"/>
                </a:solidFill>
              </a:defRPr>
            </a:lvl3pPr>
            <a:lvl4pPr marL="338385" indent="0">
              <a:buNone/>
              <a:defRPr>
                <a:solidFill>
                  <a:schemeClr val="tx1"/>
                </a:solidFill>
              </a:defRPr>
            </a:lvl4pPr>
            <a:lvl5pPr marL="504077" indent="0">
              <a:buNone/>
              <a:tabLst/>
              <a:defRPr>
                <a:solidFill>
                  <a:schemeClr val="tx1"/>
                </a:solidFill>
              </a:defRPr>
            </a:lvl5pPr>
          </a:lstStyle>
          <a:p>
            <a:pPr lvl="0"/>
            <a:r>
              <a:rPr lang="en-US" dirty="0" smtClean="0"/>
              <a:t>Click to edit Master text styles</a:t>
            </a:r>
          </a:p>
          <a:p>
            <a:pPr lvl="1"/>
            <a:r>
              <a:rPr lang="en-US" dirty="0" smtClean="0"/>
              <a:t>Second level</a:t>
            </a:r>
          </a:p>
        </p:txBody>
      </p:sp>
      <p:sp>
        <p:nvSpPr>
          <p:cNvPr id="2" name="Rectangle 1"/>
          <p:cNvSpPr/>
          <p:nvPr userDrawn="1"/>
        </p:nvSpPr>
        <p:spPr bwMode="auto">
          <a:xfrm>
            <a:off x="0" y="4771900"/>
            <a:ext cx="2303093" cy="371600"/>
          </a:xfrm>
          <a:prstGeom prst="rect">
            <a:avLst/>
          </a:prstGeom>
          <a:solidFill>
            <a:schemeClr val="tx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60093" tIns="128075" rIns="160093" bIns="128075" numCol="1" spcCol="0" rtlCol="0" fromWordArt="0" anchor="t" anchorCtr="0" forceAA="0" compatLnSpc="1">
            <a:prstTxWarp prst="textNoShape">
              <a:avLst/>
            </a:prstTxWarp>
            <a:noAutofit/>
          </a:bodyPr>
          <a:lstStyle/>
          <a:p>
            <a:pPr algn="ctr" defTabSz="816286" fontAlgn="base">
              <a:lnSpc>
                <a:spcPct val="90000"/>
              </a:lnSpc>
              <a:spcBef>
                <a:spcPct val="0"/>
              </a:spcBef>
              <a:spcAft>
                <a:spcPct val="0"/>
              </a:spcAft>
            </a:pPr>
            <a:endParaRPr lang="en-US" sz="2100" dirty="0" err="1" smtClean="0">
              <a:gradFill>
                <a:gsLst>
                  <a:gs pos="0">
                    <a:srgbClr val="FFFFFF"/>
                  </a:gs>
                  <a:gs pos="100000">
                    <a:srgbClr val="FFFFFF"/>
                  </a:gs>
                </a:gsLst>
                <a:lin ang="5400000" scaled="0"/>
              </a:gradFill>
              <a:ea typeface="Segoe UI" pitchFamily="34" charset="0"/>
              <a:cs typeface="Segoe UI" pitchFamily="34" charset="0"/>
            </a:endParaRPr>
          </a:p>
        </p:txBody>
      </p:sp>
    </p:spTree>
    <p:extLst>
      <p:ext uri="{BB962C8B-B14F-4D97-AF65-F5344CB8AC3E}">
        <p14:creationId xmlns:p14="http://schemas.microsoft.com/office/powerpoint/2010/main" val="1394512263"/>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eneric Section">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2832" y="203811"/>
            <a:ext cx="5378549" cy="1347163"/>
          </a:xfrm>
          <a:prstGeom prst="rect">
            <a:avLst/>
          </a:prstGeom>
          <a:noFill/>
        </p:spPr>
        <p:txBody>
          <a:bodyPr lIns="80047" tIns="67211" rIns="80047" bIns="67211" anchor="t" anchorCtr="0"/>
          <a:lstStyle>
            <a:lvl1pPr>
              <a:defRPr sz="6400" spc="-74" baseline="0">
                <a:solidFill>
                  <a:srgbClr val="616161"/>
                </a:solidFill>
              </a:defRPr>
            </a:lvl1pPr>
          </a:lstStyle>
          <a:p>
            <a:r>
              <a:rPr lang="en-US" dirty="0" smtClean="0"/>
              <a:t>Section title</a:t>
            </a:r>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3699" y="3446456"/>
            <a:ext cx="1928109" cy="1445213"/>
          </a:xfrm>
          <a:prstGeom prst="rect">
            <a:avLst/>
          </a:prstGeom>
        </p:spPr>
      </p:pic>
    </p:spTree>
    <p:extLst>
      <p:ext uri="{BB962C8B-B14F-4D97-AF65-F5344CB8AC3E}">
        <p14:creationId xmlns:p14="http://schemas.microsoft.com/office/powerpoint/2010/main" val="120308206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Generic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3410469"/>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Generic Developer Code Layout">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269264" y="897994"/>
            <a:ext cx="5774698" cy="1467125"/>
          </a:xfrm>
        </p:spPr>
        <p:txBody>
          <a:bodyPr/>
          <a:lstStyle>
            <a:lvl1pPr marL="0" indent="0">
              <a:buNone/>
              <a:defRPr sz="2500">
                <a:solidFill>
                  <a:srgbClr val="616161"/>
                </a:solidFill>
                <a:latin typeface="Segoe UI" pitchFamily="34" charset="0"/>
                <a:cs typeface="Segoe UI" pitchFamily="34" charset="0"/>
              </a:defRPr>
            </a:lvl1pPr>
            <a:lvl2pPr marL="254724" indent="0">
              <a:buNone/>
              <a:defRPr>
                <a:solidFill>
                  <a:srgbClr val="616161"/>
                </a:solidFill>
                <a:latin typeface="Segoe UI" pitchFamily="34" charset="0"/>
                <a:cs typeface="Segoe UI" pitchFamily="34" charset="0"/>
              </a:defRPr>
            </a:lvl2pPr>
            <a:lvl3pPr marL="429700" indent="0">
              <a:buNone/>
              <a:defRPr>
                <a:solidFill>
                  <a:srgbClr val="616161"/>
                </a:solidFill>
                <a:latin typeface="Segoe UI" pitchFamily="34" charset="0"/>
                <a:cs typeface="Segoe UI" pitchFamily="34" charset="0"/>
              </a:defRPr>
            </a:lvl3pPr>
            <a:lvl4pPr marL="598722" indent="0">
              <a:buNone/>
              <a:defRPr>
                <a:solidFill>
                  <a:srgbClr val="616161"/>
                </a:solidFill>
                <a:latin typeface="Segoe UI" pitchFamily="34" charset="0"/>
                <a:cs typeface="Segoe UI" pitchFamily="34" charset="0"/>
              </a:defRPr>
            </a:lvl4pPr>
            <a:lvl5pPr marL="772505" indent="0">
              <a:buNone/>
              <a:defRPr>
                <a:solidFill>
                  <a:srgbClr val="616161"/>
                </a:solidFill>
                <a:latin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269263" y="217136"/>
            <a:ext cx="8600807" cy="674749"/>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736915719"/>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Generic Black Notes Slide Layout">
    <p:bg bwMode="black">
      <p:bgPr>
        <a:solidFill>
          <a:srgbClr val="000000"/>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bwMode="white">
          <a:xfrm>
            <a:off x="269262" y="891883"/>
            <a:ext cx="5990289" cy="1799780"/>
          </a:xfrm>
          <a:prstGeom prst="rect">
            <a:avLst/>
          </a:prstGeom>
        </p:spPr>
        <p:txBody>
          <a:bodyPr/>
          <a:lstStyle>
            <a:lvl1pPr marL="213533" indent="-213533">
              <a:buClr>
                <a:schemeClr val="tx1"/>
              </a:buClr>
              <a:buSzPct val="90000"/>
              <a:buFont typeface="Arial" pitchFamily="34" charset="0"/>
              <a:buChar char="•"/>
              <a:defRPr sz="2700">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vl2pPr marL="420066" indent="-206531">
              <a:buClr>
                <a:schemeClr val="tx1"/>
              </a:buClr>
              <a:buSzPct val="90000"/>
              <a:buFont typeface="Arial" pitchFamily="34" charset="0"/>
              <a:buChar char="•"/>
              <a:defRPr sz="2400">
                <a:gradFill>
                  <a:gsLst>
                    <a:gs pos="1250">
                      <a:schemeClr val="tx1"/>
                    </a:gs>
                    <a:gs pos="100000">
                      <a:schemeClr val="tx1"/>
                    </a:gs>
                  </a:gsLst>
                  <a:lin ang="5400000" scaled="0"/>
                </a:gradFill>
                <a:latin typeface="Segoe UI" pitchFamily="34" charset="0"/>
                <a:ea typeface="Segoe UI" pitchFamily="34" charset="0"/>
                <a:cs typeface="Segoe UI" pitchFamily="34" charset="0"/>
              </a:defRPr>
            </a:lvl2pPr>
            <a:lvl3pPr marL="633598" indent="-213533">
              <a:buClr>
                <a:schemeClr val="tx1"/>
              </a:buClr>
              <a:buSzPct val="90000"/>
              <a:buFont typeface="Arial" pitchFamily="34" charset="0"/>
              <a:buChar char="•"/>
              <a:defRPr sz="2000">
                <a:gradFill>
                  <a:gsLst>
                    <a:gs pos="1250">
                      <a:schemeClr val="tx1"/>
                    </a:gs>
                    <a:gs pos="100000">
                      <a:schemeClr val="tx1"/>
                    </a:gs>
                  </a:gsLst>
                  <a:lin ang="5400000" scaled="0"/>
                </a:gradFill>
                <a:latin typeface="Segoe UI" pitchFamily="34" charset="0"/>
                <a:ea typeface="Segoe UI" pitchFamily="34" charset="0"/>
                <a:cs typeface="Segoe UI" pitchFamily="34" charset="0"/>
              </a:defRPr>
            </a:lvl3pPr>
            <a:lvl4pPr marL="801623" indent="-168026">
              <a:buClr>
                <a:schemeClr val="tx1"/>
              </a:buClr>
              <a:buSzPct val="90000"/>
              <a:buFont typeface="Arial" pitchFamily="34" charset="0"/>
              <a:buChar char="•"/>
              <a:defRPr sz="1800">
                <a:gradFill>
                  <a:gsLst>
                    <a:gs pos="1250">
                      <a:schemeClr val="tx1"/>
                    </a:gs>
                    <a:gs pos="100000">
                      <a:schemeClr val="tx1"/>
                    </a:gs>
                  </a:gsLst>
                  <a:lin ang="5400000" scaled="0"/>
                </a:gradFill>
                <a:latin typeface="Segoe UI" pitchFamily="34" charset="0"/>
                <a:ea typeface="Segoe UI" pitchFamily="34" charset="0"/>
                <a:cs typeface="Segoe UI" pitchFamily="34" charset="0"/>
              </a:defRPr>
            </a:lvl4pPr>
            <a:lvl5pPr marL="969650" indent="-168026">
              <a:buClr>
                <a:schemeClr val="tx1"/>
              </a:buClr>
              <a:buSzPct val="90000"/>
              <a:buFont typeface="Arial" pitchFamily="34" charset="0"/>
              <a:buChar char="•"/>
              <a:defRPr sz="1400">
                <a:gradFill>
                  <a:gsLst>
                    <a:gs pos="1250">
                      <a:schemeClr val="tx1"/>
                    </a:gs>
                    <a:gs pos="100000">
                      <a:schemeClr val="tx1"/>
                    </a:gs>
                  </a:gsLst>
                  <a:lin ang="5400000" scaled="0"/>
                </a:gradFill>
                <a:latin typeface="Segoe UI" pitchFamily="34" charset="0"/>
                <a:ea typeface="Segoe UI" pitchFamily="34" charset="0"/>
                <a:cs typeface="Segoe UI" pitchFamily="34" charset="0"/>
              </a:defRPr>
            </a:lvl5pPr>
          </a:lstStyle>
          <a:p>
            <a:pPr lvl="0"/>
            <a:r>
              <a:rPr lang="en-US" dirty="0" smtClean="0"/>
              <a:t>Use this Layout for Speaker Notes slides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6"/>
          <p:cNvSpPr>
            <a:spLocks noGrp="1"/>
          </p:cNvSpPr>
          <p:nvPr>
            <p:ph type="body" sz="quarter" idx="11" hasCustomPrompt="1"/>
          </p:nvPr>
        </p:nvSpPr>
        <p:spPr>
          <a:xfrm>
            <a:off x="2" y="4679157"/>
            <a:ext cx="9144001" cy="464344"/>
          </a:xfrm>
          <a:prstGeom prst="rect">
            <a:avLst/>
          </a:prstGeom>
          <a:solidFill>
            <a:srgbClr val="FFFF99"/>
          </a:solidFill>
        </p:spPr>
        <p:txBody>
          <a:bodyPr wrap="square" lIns="114265" tIns="57131" rIns="114265" bIns="57131" anchor="b" anchorCtr="0">
            <a:noAutofit/>
          </a:bodyPr>
          <a:lstStyle>
            <a:lvl1pPr algn="r">
              <a:buFont typeface="Arial" pitchFamily="34" charset="0"/>
              <a:buNone/>
              <a:defRPr sz="2700" spc="-38" baseline="0">
                <a:gradFill>
                  <a:gsLst>
                    <a:gs pos="0">
                      <a:srgbClr val="000000"/>
                    </a:gs>
                    <a:gs pos="100000">
                      <a:srgbClr val="000000"/>
                    </a:gs>
                  </a:gsLst>
                  <a:lin ang="5400000" scaled="0"/>
                </a:gradFill>
                <a:effectLst/>
                <a:latin typeface="Segoe UI" pitchFamily="34" charset="0"/>
                <a:ea typeface="Segoe UI" pitchFamily="34" charset="0"/>
                <a:cs typeface="Segoe UI" pitchFamily="34" charset="0"/>
              </a:defRPr>
            </a:lvl1pPr>
          </a:lstStyle>
          <a:p>
            <a:pPr lvl="0"/>
            <a:r>
              <a:rPr lang="en-US" dirty="0" smtClean="0"/>
              <a:t>Next:</a:t>
            </a:r>
          </a:p>
        </p:txBody>
      </p:sp>
      <p:sp>
        <p:nvSpPr>
          <p:cNvPr id="3" name="Title 2"/>
          <p:cNvSpPr>
            <a:spLocks noGrp="1"/>
          </p:cNvSpPr>
          <p:nvPr>
            <p:ph type="title"/>
          </p:nvPr>
        </p:nvSpPr>
        <p:spPr bwMode="white"/>
        <p:txBody>
          <a:bodyPr/>
          <a:lstStyle>
            <a:lvl1pPr>
              <a:defRPr>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stStyle>
          <a:p>
            <a:r>
              <a:rPr lang="en-US" dirty="0" smtClean="0"/>
              <a:t>Click to edit Master title style</a:t>
            </a:r>
            <a:endParaRPr lang="en-US" dirty="0"/>
          </a:p>
        </p:txBody>
      </p:sp>
      <p:sp>
        <p:nvSpPr>
          <p:cNvPr id="2" name="Footer Placeholder 1"/>
          <p:cNvSpPr>
            <a:spLocks noGrp="1"/>
          </p:cNvSpPr>
          <p:nvPr>
            <p:ph type="ftr" sz="quarter" idx="12"/>
          </p:nvPr>
        </p:nvSpPr>
        <p:spPr>
          <a:xfrm>
            <a:off x="279454" y="4750468"/>
            <a:ext cx="2896507" cy="273168"/>
          </a:xfrm>
          <a:prstGeom prst="rect">
            <a:avLst/>
          </a:prstGeom>
        </p:spPr>
        <p:txBody>
          <a:bodyPr lIns="80047" tIns="40023" rIns="80047" bIns="40023"/>
          <a:lstStyle/>
          <a:p>
            <a:endParaRPr lang="en-US" dirty="0"/>
          </a:p>
        </p:txBody>
      </p:sp>
      <p:sp>
        <p:nvSpPr>
          <p:cNvPr id="5" name="Slide Number Placeholder 4"/>
          <p:cNvSpPr>
            <a:spLocks noGrp="1"/>
          </p:cNvSpPr>
          <p:nvPr>
            <p:ph type="sldNum" sz="quarter" idx="13"/>
          </p:nvPr>
        </p:nvSpPr>
        <p:spPr>
          <a:xfrm>
            <a:off x="6746739" y="4750466"/>
            <a:ext cx="2133860" cy="273168"/>
          </a:xfrm>
          <a:prstGeom prst="rect">
            <a:avLst/>
          </a:prstGeom>
        </p:spPr>
        <p:txBody>
          <a:bodyPr lIns="80047" tIns="40023" rIns="80047" bIns="40023"/>
          <a:lstStyle/>
          <a:p>
            <a:r>
              <a:rPr lang="en-US" smtClean="0"/>
              <a:t>1</a:t>
            </a:r>
            <a:endParaRPr lang="en-US" dirty="0"/>
          </a:p>
        </p:txBody>
      </p:sp>
    </p:spTree>
    <p:extLst>
      <p:ext uri="{BB962C8B-B14F-4D97-AF65-F5344CB8AC3E}">
        <p14:creationId xmlns:p14="http://schemas.microsoft.com/office/powerpoint/2010/main" val="718320334"/>
      </p:ext>
    </p:extLst>
  </p:cSld>
  <p:clrMapOvr>
    <a:overrideClrMapping bg1="dk1" tx1="lt1" bg2="dk2"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Mobile Title and Bullet Text">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69262" y="1568689"/>
            <a:ext cx="8600808" cy="1536374"/>
          </a:xfrm>
        </p:spPr>
        <p:txBody>
          <a:bodyPr wrap="square">
            <a:spAutoFit/>
          </a:bodyPr>
          <a:lstStyle>
            <a:lvl1pPr>
              <a:defRPr>
                <a:solidFill>
                  <a:srgbClr val="616161"/>
                </a:solidFill>
              </a:defRPr>
            </a:lvl1pPr>
            <a:lvl2pPr>
              <a:defRPr>
                <a:solidFill>
                  <a:srgbClr val="616161"/>
                </a:solidFill>
              </a:defRPr>
            </a:lvl2pPr>
            <a:lvl3pPr>
              <a:defRPr>
                <a:solidFill>
                  <a:srgbClr val="616161"/>
                </a:solidFill>
              </a:defRPr>
            </a:lvl3pPr>
            <a:lvl4pPr>
              <a:defRPr>
                <a:solidFill>
                  <a:srgbClr val="616161"/>
                </a:solidFill>
              </a:defRPr>
            </a:lvl4pPr>
            <a:lvl5pPr>
              <a:defRPr>
                <a:solidFill>
                  <a:srgbClr val="61616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itle 1"/>
          <p:cNvSpPr>
            <a:spLocks noGrp="1"/>
          </p:cNvSpPr>
          <p:nvPr>
            <p:ph type="title"/>
          </p:nvPr>
        </p:nvSpPr>
        <p:spPr>
          <a:xfrm>
            <a:off x="269263" y="217136"/>
            <a:ext cx="8600807" cy="674749"/>
          </a:xfrm>
        </p:spPr>
        <p:txBody>
          <a:bodyPr/>
          <a:lstStyle>
            <a:lvl1pPr>
              <a:defRPr>
                <a:solidFill>
                  <a:srgbClr val="61616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65739750"/>
      </p:ext>
    </p:extLst>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Blue Section Acc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69262" y="1563132"/>
            <a:ext cx="8600808" cy="1347163"/>
          </a:xfrm>
          <a:prstGeom prst="rect">
            <a:avLst/>
          </a:prstGeom>
          <a:noFill/>
        </p:spPr>
        <p:txBody>
          <a:bodyPr lIns="80047" tIns="67211" rIns="80047" bIns="67211" anchor="t" anchorCtr="0"/>
          <a:lstStyle>
            <a:lvl1pPr>
              <a:defRPr sz="6400" spc="-74" baseline="0">
                <a:gradFill>
                  <a:gsLst>
                    <a:gs pos="100000">
                      <a:schemeClr val="tx1"/>
                    </a:gs>
                    <a:gs pos="0">
                      <a:schemeClr val="tx1"/>
                    </a:gs>
                  </a:gsLst>
                  <a:lin ang="5400000" scaled="0"/>
                </a:gradFill>
              </a:defRPr>
            </a:lvl1pPr>
          </a:lstStyle>
          <a:p>
            <a:r>
              <a:rPr lang="en-US" dirty="0" smtClean="0"/>
              <a:t>Section title</a:t>
            </a:r>
            <a:endParaRPr lang="en-US" dirty="0"/>
          </a:p>
        </p:txBody>
      </p:sp>
    </p:spTree>
    <p:extLst>
      <p:ext uri="{BB962C8B-B14F-4D97-AF65-F5344CB8AC3E}">
        <p14:creationId xmlns:p14="http://schemas.microsoft.com/office/powerpoint/2010/main" val="63250202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urple Section Acc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69262" y="1563132"/>
            <a:ext cx="8600808" cy="1347163"/>
          </a:xfrm>
          <a:prstGeom prst="rect">
            <a:avLst/>
          </a:prstGeom>
          <a:noFill/>
        </p:spPr>
        <p:txBody>
          <a:bodyPr lIns="80047" tIns="67211" rIns="80047" bIns="67211" anchor="t" anchorCtr="0"/>
          <a:lstStyle>
            <a:lvl1pPr>
              <a:defRPr sz="6400" spc="-74" baseline="0">
                <a:gradFill>
                  <a:gsLst>
                    <a:gs pos="100000">
                      <a:schemeClr val="tx1"/>
                    </a:gs>
                    <a:gs pos="0">
                      <a:schemeClr val="tx1"/>
                    </a:gs>
                  </a:gsLst>
                  <a:lin ang="5400000" scaled="0"/>
                </a:gradFill>
              </a:defRPr>
            </a:lvl1pPr>
          </a:lstStyle>
          <a:p>
            <a:r>
              <a:rPr lang="en-US" dirty="0" smtClean="0"/>
              <a:t>Section title</a:t>
            </a:r>
            <a:endParaRPr lang="en-US" dirty="0"/>
          </a:p>
        </p:txBody>
      </p:sp>
    </p:spTree>
    <p:extLst>
      <p:ext uri="{BB962C8B-B14F-4D97-AF65-F5344CB8AC3E}">
        <p14:creationId xmlns:p14="http://schemas.microsoft.com/office/powerpoint/2010/main" val="219939768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ue Section Acc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69262" y="1563132"/>
            <a:ext cx="8600808" cy="1347163"/>
          </a:xfrm>
          <a:prstGeom prst="rect">
            <a:avLst/>
          </a:prstGeom>
          <a:noFill/>
        </p:spPr>
        <p:txBody>
          <a:bodyPr lIns="80047" tIns="67211" rIns="80047" bIns="67211" anchor="t" anchorCtr="0"/>
          <a:lstStyle>
            <a:lvl1pPr>
              <a:defRPr sz="6400" spc="-74" baseline="0">
                <a:gradFill>
                  <a:gsLst>
                    <a:gs pos="100000">
                      <a:schemeClr val="tx1"/>
                    </a:gs>
                    <a:gs pos="0">
                      <a:schemeClr val="tx1"/>
                    </a:gs>
                  </a:gsLst>
                  <a:lin ang="5400000" scaled="0"/>
                </a:gradFill>
              </a:defRPr>
            </a:lvl1pPr>
          </a:lstStyle>
          <a:p>
            <a:r>
              <a:rPr lang="en-US" dirty="0" smtClean="0"/>
              <a:t>Section title</a:t>
            </a:r>
            <a:endParaRPr lang="en-US" dirty="0"/>
          </a:p>
        </p:txBody>
      </p:sp>
    </p:spTree>
    <p:extLst>
      <p:ext uri="{BB962C8B-B14F-4D97-AF65-F5344CB8AC3E}">
        <p14:creationId xmlns:p14="http://schemas.microsoft.com/office/powerpoint/2010/main" val="76253691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range Section Acc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69262" y="1563132"/>
            <a:ext cx="8600808" cy="1347163"/>
          </a:xfrm>
          <a:prstGeom prst="rect">
            <a:avLst/>
          </a:prstGeom>
          <a:noFill/>
        </p:spPr>
        <p:txBody>
          <a:bodyPr lIns="80047" tIns="67211" rIns="80047" bIns="67211" anchor="t" anchorCtr="0"/>
          <a:lstStyle>
            <a:lvl1pPr>
              <a:defRPr sz="6400" spc="-74" baseline="0">
                <a:solidFill>
                  <a:schemeClr val="tx1"/>
                </a:solidFill>
              </a:defRPr>
            </a:lvl1pPr>
          </a:lstStyle>
          <a:p>
            <a:r>
              <a:rPr lang="en-US" dirty="0" smtClean="0"/>
              <a:t>Section title</a:t>
            </a:r>
            <a:endParaRPr lang="en-US" dirty="0"/>
          </a:p>
        </p:txBody>
      </p:sp>
    </p:spTree>
    <p:extLst>
      <p:ext uri="{BB962C8B-B14F-4D97-AF65-F5344CB8AC3E}">
        <p14:creationId xmlns:p14="http://schemas.microsoft.com/office/powerpoint/2010/main" val="247227168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urple Blank Accent">
    <p:bg>
      <p:bgPr>
        <a:solidFill>
          <a:schemeClr val="tx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845078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ue Blank Accent">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34457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range Blank Accent">
    <p:bg>
      <p:bgPr>
        <a:solidFill>
          <a:schemeClr val="accent5"/>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692830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DevTest Title and Bullet Text">
    <p:spTree>
      <p:nvGrpSpPr>
        <p:cNvPr id="1" name=""/>
        <p:cNvGrpSpPr/>
        <p:nvPr/>
      </p:nvGrpSpPr>
      <p:grpSpPr>
        <a:xfrm>
          <a:off x="0" y="0"/>
          <a:ext cx="0" cy="0"/>
          <a:chOff x="0" y="0"/>
          <a:chExt cx="0" cy="0"/>
        </a:xfrm>
      </p:grpSpPr>
      <p:sp>
        <p:nvSpPr>
          <p:cNvPr id="9" name="Title 1"/>
          <p:cNvSpPr>
            <a:spLocks noGrp="1"/>
          </p:cNvSpPr>
          <p:nvPr>
            <p:ph type="title"/>
          </p:nvPr>
        </p:nvSpPr>
        <p:spPr>
          <a:xfrm>
            <a:off x="269263" y="217136"/>
            <a:ext cx="8600807" cy="674749"/>
          </a:xfrm>
          <a:prstGeom prst="rect">
            <a:avLst/>
          </a:prstGeom>
        </p:spPr>
        <p:txBody>
          <a:bodyPr/>
          <a:lstStyle>
            <a:lvl1pPr>
              <a:defRPr>
                <a:solidFill>
                  <a:srgbClr val="616161"/>
                </a:solidFill>
              </a:defRPr>
            </a:lvl1pPr>
          </a:lstStyle>
          <a:p>
            <a:r>
              <a:rPr lang="en-US" dirty="0" smtClean="0"/>
              <a:t>Click to edit Master title style</a:t>
            </a:r>
            <a:endParaRPr lang="en-US" dirty="0"/>
          </a:p>
        </p:txBody>
      </p:sp>
      <p:sp>
        <p:nvSpPr>
          <p:cNvPr id="6" name="Text Placeholder 3"/>
          <p:cNvSpPr txBox="1">
            <a:spLocks/>
          </p:cNvSpPr>
          <p:nvPr userDrawn="1"/>
        </p:nvSpPr>
        <p:spPr>
          <a:xfrm>
            <a:off x="269262" y="1568689"/>
            <a:ext cx="5722660" cy="1536374"/>
          </a:xfrm>
          <a:prstGeom prst="rect">
            <a:avLst/>
          </a:prstGeom>
        </p:spPr>
        <p:txBody>
          <a:bodyPr vert="horz" wrap="square" lIns="107536" tIns="67211" rIns="107536" bIns="67211" rtlCol="0">
            <a:spAutoFit/>
          </a:bodyPr>
          <a:lstStyle>
            <a:lvl1pPr marL="252040" marR="0" indent="-252040" algn="l" defTabSz="685585" rtl="0" eaLnBrk="1" fontAlgn="auto" latinLnBrk="0" hangingPunct="1">
              <a:lnSpc>
                <a:spcPct val="90000"/>
              </a:lnSpc>
              <a:spcBef>
                <a:spcPct val="20000"/>
              </a:spcBef>
              <a:spcAft>
                <a:spcPts val="0"/>
              </a:spcAft>
              <a:buClrTx/>
              <a:buSzPct val="90000"/>
              <a:buFont typeface="Arial" pitchFamily="34" charset="0"/>
              <a:buChar char="•"/>
              <a:tabLst/>
              <a:defRPr sz="3000" kern="1200" spc="0" baseline="0">
                <a:solidFill>
                  <a:srgbClr val="616161"/>
                </a:solidFill>
                <a:latin typeface="+mj-lt"/>
                <a:ea typeface="+mn-ea"/>
                <a:cs typeface="+mn-cs"/>
              </a:defRPr>
            </a:lvl1pPr>
            <a:lvl2pPr marL="429400" marR="0" indent="-177360" algn="l" defTabSz="685585"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solidFill>
                  <a:srgbClr val="616161"/>
                </a:solidFill>
                <a:latin typeface="+mn-lt"/>
                <a:ea typeface="+mn-ea"/>
                <a:cs typeface="+mn-cs"/>
              </a:defRPr>
            </a:lvl2pPr>
            <a:lvl3pPr marL="588092" marR="0" indent="-168026" algn="l" defTabSz="685585" rtl="0" eaLnBrk="1" fontAlgn="auto" latinLnBrk="0" hangingPunct="1">
              <a:lnSpc>
                <a:spcPct val="90000"/>
              </a:lnSpc>
              <a:spcBef>
                <a:spcPct val="20000"/>
              </a:spcBef>
              <a:spcAft>
                <a:spcPts val="0"/>
              </a:spcAft>
              <a:buClrTx/>
              <a:buSzPct val="90000"/>
              <a:buFont typeface="Arial" pitchFamily="34" charset="0"/>
              <a:buChar char="•"/>
              <a:tabLst/>
              <a:defRPr sz="1400" kern="1200" spc="0" baseline="0">
                <a:solidFill>
                  <a:srgbClr val="616161"/>
                </a:solidFill>
                <a:latin typeface="+mn-lt"/>
                <a:ea typeface="+mn-ea"/>
                <a:cs typeface="+mn-cs"/>
              </a:defRPr>
            </a:lvl3pPr>
            <a:lvl4pPr marL="756116" marR="0" indent="-168026" algn="l" defTabSz="685585" rtl="0" eaLnBrk="1" fontAlgn="auto" latinLnBrk="0" hangingPunct="1">
              <a:lnSpc>
                <a:spcPct val="90000"/>
              </a:lnSpc>
              <a:spcBef>
                <a:spcPct val="20000"/>
              </a:spcBef>
              <a:spcAft>
                <a:spcPts val="0"/>
              </a:spcAft>
              <a:buClrTx/>
              <a:buSzPct val="90000"/>
              <a:buFont typeface="Arial" pitchFamily="34" charset="0"/>
              <a:buChar char="•"/>
              <a:tabLst/>
              <a:defRPr sz="1300" kern="1200" spc="0" baseline="0">
                <a:solidFill>
                  <a:srgbClr val="616161"/>
                </a:solidFill>
                <a:latin typeface="+mn-lt"/>
                <a:ea typeface="+mn-ea"/>
                <a:cs typeface="+mn-cs"/>
              </a:defRPr>
            </a:lvl4pPr>
            <a:lvl5pPr marL="924141" marR="0" indent="-168026" algn="l" defTabSz="685585" rtl="0" eaLnBrk="1" fontAlgn="auto" latinLnBrk="0" hangingPunct="1">
              <a:lnSpc>
                <a:spcPct val="90000"/>
              </a:lnSpc>
              <a:spcBef>
                <a:spcPct val="20000"/>
              </a:spcBef>
              <a:spcAft>
                <a:spcPts val="0"/>
              </a:spcAft>
              <a:buClrTx/>
              <a:buSzPct val="90000"/>
              <a:buFont typeface="Arial" pitchFamily="34" charset="0"/>
              <a:buChar char="•"/>
              <a:tabLst/>
              <a:defRPr sz="1300" kern="1200" spc="0" baseline="0">
                <a:solidFill>
                  <a:srgbClr val="616161"/>
                </a:solidFill>
                <a:latin typeface="+mn-lt"/>
                <a:ea typeface="+mn-ea"/>
                <a:cs typeface="+mn-cs"/>
              </a:defRPr>
            </a:lvl5pPr>
            <a:lvl6pPr marL="1885360" indent="-171396" algn="l" defTabSz="685585"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228153" indent="-171396" algn="l" defTabSz="685585"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570947" indent="-171396" algn="l" defTabSz="685585"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913739" indent="-171396" algn="l" defTabSz="685585"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252040" marR="0" lvl="0" indent="-252040" algn="l" defTabSz="685585" rtl="0" eaLnBrk="1" fontAlgn="auto" latinLnBrk="0" hangingPunct="1">
              <a:lnSpc>
                <a:spcPct val="90000"/>
              </a:lnSpc>
              <a:spcBef>
                <a:spcPct val="20000"/>
              </a:spcBef>
              <a:spcAft>
                <a:spcPts val="0"/>
              </a:spcAft>
              <a:buClrTx/>
              <a:buSzPct val="90000"/>
              <a:buFont typeface="Arial" pitchFamily="34" charset="0"/>
              <a:buChar char="•"/>
              <a:tabLst/>
              <a:defRPr/>
            </a:pPr>
            <a:r>
              <a:rPr kumimoji="0" lang="en-US" sz="3000" b="0" i="0" u="none" strike="noStrike" kern="1200" cap="none" spc="0" normalizeH="0" baseline="0" noProof="0" smtClean="0">
                <a:ln>
                  <a:noFill/>
                </a:ln>
                <a:solidFill>
                  <a:srgbClr val="616161"/>
                </a:solidFill>
                <a:effectLst/>
                <a:uLnTx/>
                <a:uFillTx/>
                <a:latin typeface="Segoe UI Light"/>
                <a:ea typeface="+mn-ea"/>
                <a:cs typeface="+mn-cs"/>
              </a:rPr>
              <a:t>Click to edit Master text styles</a:t>
            </a:r>
          </a:p>
          <a:p>
            <a:pPr marL="429400" marR="0" lvl="1" indent="-177360" algn="l" defTabSz="685585" rtl="0" eaLnBrk="1" fontAlgn="auto" latinLnBrk="0" hangingPunct="1">
              <a:lnSpc>
                <a:spcPct val="90000"/>
              </a:lnSpc>
              <a:spcBef>
                <a:spcPct val="20000"/>
              </a:spcBef>
              <a:spcAft>
                <a:spcPts val="0"/>
              </a:spcAft>
              <a:buClrTx/>
              <a:buSzPct val="90000"/>
              <a:buFont typeface="Arial" pitchFamily="34" charset="0"/>
              <a:buChar char="•"/>
              <a:tabLst/>
              <a:defRPr/>
            </a:pPr>
            <a:r>
              <a:rPr kumimoji="0" lang="en-US" sz="1800" b="0" i="0" u="none" strike="noStrike" kern="1200" cap="none" spc="0" normalizeH="0" baseline="0" noProof="0" smtClean="0">
                <a:ln>
                  <a:noFill/>
                </a:ln>
                <a:solidFill>
                  <a:srgbClr val="616161"/>
                </a:solidFill>
                <a:effectLst/>
                <a:uLnTx/>
                <a:uFillTx/>
                <a:latin typeface="Segoe UI"/>
                <a:ea typeface="+mn-ea"/>
                <a:cs typeface="+mn-cs"/>
              </a:rPr>
              <a:t>Second level</a:t>
            </a:r>
          </a:p>
          <a:p>
            <a:pPr marL="588092" marR="0" lvl="2" indent="-168026" algn="l" defTabSz="685585" rtl="0" eaLnBrk="1" fontAlgn="auto" latinLnBrk="0" hangingPunct="1">
              <a:lnSpc>
                <a:spcPct val="90000"/>
              </a:lnSpc>
              <a:spcBef>
                <a:spcPct val="20000"/>
              </a:spcBef>
              <a:spcAft>
                <a:spcPts val="0"/>
              </a:spcAft>
              <a:buClrTx/>
              <a:buSzPct val="90000"/>
              <a:buFont typeface="Arial" pitchFamily="34" charset="0"/>
              <a:buChar char="•"/>
              <a:tabLst/>
              <a:defRPr/>
            </a:pPr>
            <a:r>
              <a:rPr kumimoji="0" lang="en-US" sz="1400" b="0" i="0" u="none" strike="noStrike" kern="1200" cap="none" spc="0" normalizeH="0" baseline="0" noProof="0" smtClean="0">
                <a:ln>
                  <a:noFill/>
                </a:ln>
                <a:solidFill>
                  <a:srgbClr val="616161"/>
                </a:solidFill>
                <a:effectLst/>
                <a:uLnTx/>
                <a:uFillTx/>
                <a:latin typeface="Segoe UI"/>
                <a:ea typeface="+mn-ea"/>
                <a:cs typeface="+mn-cs"/>
              </a:rPr>
              <a:t>Third level</a:t>
            </a:r>
          </a:p>
          <a:p>
            <a:pPr marL="756116" marR="0" lvl="3" indent="-168026" algn="l" defTabSz="685585" rtl="0" eaLnBrk="1" fontAlgn="auto" latinLnBrk="0" hangingPunct="1">
              <a:lnSpc>
                <a:spcPct val="90000"/>
              </a:lnSpc>
              <a:spcBef>
                <a:spcPct val="20000"/>
              </a:spcBef>
              <a:spcAft>
                <a:spcPts val="0"/>
              </a:spcAft>
              <a:buClrTx/>
              <a:buSzPct val="90000"/>
              <a:buFont typeface="Arial" pitchFamily="34" charset="0"/>
              <a:buChar char="•"/>
              <a:tabLst/>
              <a:defRPr/>
            </a:pPr>
            <a:r>
              <a:rPr kumimoji="0" lang="en-US" sz="1300" b="0" i="0" u="none" strike="noStrike" kern="1200" cap="none" spc="0" normalizeH="0" baseline="0" noProof="0" smtClean="0">
                <a:ln>
                  <a:noFill/>
                </a:ln>
                <a:solidFill>
                  <a:srgbClr val="616161"/>
                </a:solidFill>
                <a:effectLst/>
                <a:uLnTx/>
                <a:uFillTx/>
                <a:latin typeface="Segoe UI"/>
                <a:ea typeface="+mn-ea"/>
                <a:cs typeface="+mn-cs"/>
              </a:rPr>
              <a:t>Fourth level</a:t>
            </a:r>
          </a:p>
          <a:p>
            <a:pPr marL="924141" marR="0" lvl="4" indent="-168026" algn="l" defTabSz="685585" rtl="0" eaLnBrk="1" fontAlgn="auto" latinLnBrk="0" hangingPunct="1">
              <a:lnSpc>
                <a:spcPct val="90000"/>
              </a:lnSpc>
              <a:spcBef>
                <a:spcPct val="20000"/>
              </a:spcBef>
              <a:spcAft>
                <a:spcPts val="0"/>
              </a:spcAft>
              <a:buClrTx/>
              <a:buSzPct val="90000"/>
              <a:buFont typeface="Arial" pitchFamily="34" charset="0"/>
              <a:buChar char="•"/>
              <a:tabLst/>
              <a:defRPr/>
            </a:pPr>
            <a:r>
              <a:rPr kumimoji="0" lang="en-US" sz="1300" b="0" i="0" u="none" strike="noStrike" kern="1200" cap="none" spc="0" normalizeH="0" baseline="0" noProof="0" smtClean="0">
                <a:ln>
                  <a:noFill/>
                </a:ln>
                <a:solidFill>
                  <a:srgbClr val="616161"/>
                </a:solidFill>
                <a:effectLst/>
                <a:uLnTx/>
                <a:uFillTx/>
                <a:latin typeface="Segoe UI"/>
                <a:ea typeface="+mn-ea"/>
                <a:cs typeface="+mn-cs"/>
              </a:rPr>
              <a:t>Fifth level</a:t>
            </a:r>
            <a:endParaRPr kumimoji="0" lang="en-US" sz="1300" b="0" i="0" u="none" strike="noStrike" kern="1200" cap="none" spc="0" normalizeH="0" baseline="0" noProof="0" dirty="0">
              <a:ln>
                <a:noFill/>
              </a:ln>
              <a:solidFill>
                <a:srgbClr val="616161"/>
              </a:solidFill>
              <a:effectLst/>
              <a:uLnTx/>
              <a:uFillTx/>
              <a:latin typeface="Segoe UI"/>
              <a:ea typeface="+mn-ea"/>
              <a:cs typeface="+mn-cs"/>
            </a:endParaRPr>
          </a:p>
        </p:txBody>
      </p:sp>
    </p:spTree>
    <p:extLst>
      <p:ext uri="{BB962C8B-B14F-4D97-AF65-F5344CB8AC3E}">
        <p14:creationId xmlns:p14="http://schemas.microsoft.com/office/powerpoint/2010/main" val="2229941979"/>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slideLayout" Target="../slideLayouts/slideLayout23.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5" Type="http://schemas.openxmlformats.org/officeDocument/2006/relationships/theme" Target="../theme/theme2.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43801178"/>
      </p:ext>
    </p:extLst>
  </p:cSld>
  <p:clrMap bg1="lt1" tx1="dk1" bg2="lt2" tx2="dk2" accent1="accent1" accent2="accent2" accent3="accent3" accent4="accent4" accent5="accent5" accent6="accent6" hlink="hlink" folHlink="folHlink"/>
  <p:sldLayoutIdLst>
    <p:sldLayoutId id="2147484261" r:id="rId1"/>
    <p:sldLayoutId id="2147484262" r:id="rId2"/>
    <p:sldLayoutId id="2147484193" r:id="rId3"/>
    <p:sldLayoutId id="2147484101" r:id="rId4"/>
    <p:sldLayoutId id="2147484102" r:id="rId5"/>
    <p:sldLayoutId id="2147484127" r:id="rId6"/>
    <p:sldLayoutId id="2147484128" r:id="rId7"/>
    <p:sldLayoutId id="2147484129" r:id="rId8"/>
    <p:sldLayoutId id="2147484263" r:id="rId9"/>
    <p:sldLayoutId id="2147484265" r:id="rId10"/>
  </p:sldLayoutIdLst>
  <p:hf hdr="0" dt="0"/>
  <p:txStyles>
    <p:titleStyle>
      <a:lvl1pPr algn="l" defTabSz="685585" rtl="0" eaLnBrk="1" latinLnBrk="0" hangingPunct="1">
        <a:lnSpc>
          <a:spcPct val="90000"/>
        </a:lnSpc>
        <a:spcBef>
          <a:spcPct val="0"/>
        </a:spcBef>
        <a:buNone/>
        <a:defRPr lang="en-US" sz="3900" b="0" kern="1200" cap="none" spc="-75" baseline="0" dirty="0">
          <a:ln w="3175">
            <a:noFill/>
          </a:ln>
          <a:solidFill>
            <a:srgbClr val="616161"/>
          </a:solidFill>
          <a:effectLst/>
          <a:latin typeface="Segoe UI Light"/>
          <a:ea typeface="+mn-ea"/>
          <a:cs typeface="Segoe ui light (Headings)"/>
        </a:defRPr>
      </a:lvl1pPr>
    </p:titleStyle>
    <p:bodyStyle>
      <a:lvl1pPr marL="300175" indent="-300175" algn="l" defTabSz="400233" rtl="0" eaLnBrk="1" latinLnBrk="0" hangingPunct="1">
        <a:spcBef>
          <a:spcPct val="20000"/>
        </a:spcBef>
        <a:buFont typeface="Arial"/>
        <a:buChar char="•"/>
        <a:defRPr sz="1300" kern="1200">
          <a:solidFill>
            <a:schemeClr val="tx1"/>
          </a:solidFill>
          <a:latin typeface="Segoe"/>
          <a:ea typeface="+mn-ea"/>
          <a:cs typeface="Segoe"/>
        </a:defRPr>
      </a:lvl1pPr>
      <a:lvl2pPr marL="650378" indent="-250146" algn="l" defTabSz="400233" rtl="0" eaLnBrk="1" latinLnBrk="0" hangingPunct="1">
        <a:spcBef>
          <a:spcPct val="20000"/>
        </a:spcBef>
        <a:buFont typeface="Arial"/>
        <a:buChar char="–"/>
        <a:defRPr sz="1300" kern="1200">
          <a:solidFill>
            <a:schemeClr val="tx1"/>
          </a:solidFill>
          <a:latin typeface="Segoe"/>
          <a:ea typeface="+mn-ea"/>
          <a:cs typeface="Segoe"/>
        </a:defRPr>
      </a:lvl2pPr>
      <a:lvl3pPr marL="1000582" indent="-200116" algn="l" defTabSz="400233" rtl="0" eaLnBrk="1" latinLnBrk="0" hangingPunct="1">
        <a:spcBef>
          <a:spcPct val="20000"/>
        </a:spcBef>
        <a:buFont typeface="Arial"/>
        <a:buChar char="•"/>
        <a:defRPr sz="1300" kern="1200">
          <a:solidFill>
            <a:schemeClr val="tx1"/>
          </a:solidFill>
          <a:latin typeface="Segoe"/>
          <a:ea typeface="+mn-ea"/>
          <a:cs typeface="Segoe"/>
        </a:defRPr>
      </a:lvl3pPr>
      <a:lvl4pPr marL="1400815" indent="-200116" algn="l" defTabSz="400233" rtl="0" eaLnBrk="1" latinLnBrk="0" hangingPunct="1">
        <a:spcBef>
          <a:spcPct val="20000"/>
        </a:spcBef>
        <a:buFont typeface="Arial"/>
        <a:buChar char="–"/>
        <a:defRPr sz="1300" kern="1200">
          <a:solidFill>
            <a:schemeClr val="tx1"/>
          </a:solidFill>
          <a:latin typeface="Segoe"/>
          <a:ea typeface="+mn-ea"/>
          <a:cs typeface="Segoe"/>
        </a:defRPr>
      </a:lvl4pPr>
      <a:lvl5pPr marL="1801048" indent="-200116" algn="l" defTabSz="400233" rtl="0" eaLnBrk="1" latinLnBrk="0" hangingPunct="1">
        <a:spcBef>
          <a:spcPct val="20000"/>
        </a:spcBef>
        <a:buFont typeface="Arial"/>
        <a:buChar char="»"/>
        <a:defRPr sz="1300" kern="1200">
          <a:solidFill>
            <a:schemeClr val="tx1"/>
          </a:solidFill>
          <a:latin typeface="Segoe"/>
          <a:ea typeface="+mn-ea"/>
          <a:cs typeface="Segoe"/>
        </a:defRPr>
      </a:lvl5pPr>
      <a:lvl6pPr marL="2201281" indent="-200116" algn="l" defTabSz="400233" rtl="0" eaLnBrk="1" latinLnBrk="0" hangingPunct="1">
        <a:spcBef>
          <a:spcPct val="20000"/>
        </a:spcBef>
        <a:buFont typeface="Arial"/>
        <a:buChar char="•"/>
        <a:defRPr sz="1800" kern="1200">
          <a:solidFill>
            <a:schemeClr val="tx1"/>
          </a:solidFill>
          <a:latin typeface="+mn-lt"/>
          <a:ea typeface="+mn-ea"/>
          <a:cs typeface="+mn-cs"/>
        </a:defRPr>
      </a:lvl6pPr>
      <a:lvl7pPr marL="2601514" indent="-200116" algn="l" defTabSz="400233" rtl="0" eaLnBrk="1" latinLnBrk="0" hangingPunct="1">
        <a:spcBef>
          <a:spcPct val="20000"/>
        </a:spcBef>
        <a:buFont typeface="Arial"/>
        <a:buChar char="•"/>
        <a:defRPr sz="1800" kern="1200">
          <a:solidFill>
            <a:schemeClr val="tx1"/>
          </a:solidFill>
          <a:latin typeface="+mn-lt"/>
          <a:ea typeface="+mn-ea"/>
          <a:cs typeface="+mn-cs"/>
        </a:defRPr>
      </a:lvl7pPr>
      <a:lvl8pPr marL="3001747" indent="-200116" algn="l" defTabSz="400233" rtl="0" eaLnBrk="1" latinLnBrk="0" hangingPunct="1">
        <a:spcBef>
          <a:spcPct val="20000"/>
        </a:spcBef>
        <a:buFont typeface="Arial"/>
        <a:buChar char="•"/>
        <a:defRPr sz="1800" kern="1200">
          <a:solidFill>
            <a:schemeClr val="tx1"/>
          </a:solidFill>
          <a:latin typeface="+mn-lt"/>
          <a:ea typeface="+mn-ea"/>
          <a:cs typeface="+mn-cs"/>
        </a:defRPr>
      </a:lvl8pPr>
      <a:lvl9pPr marL="3401979" indent="-200116" algn="l" defTabSz="400233" rtl="0" eaLnBrk="1" latinLnBrk="0" hangingPunct="1">
        <a:spcBef>
          <a:spcPct val="20000"/>
        </a:spcBef>
        <a:buFont typeface="Arial"/>
        <a:buChar char="•"/>
        <a:defRPr sz="1800" kern="1200">
          <a:solidFill>
            <a:schemeClr val="tx1"/>
          </a:solidFill>
          <a:latin typeface="+mn-lt"/>
          <a:ea typeface="+mn-ea"/>
          <a:cs typeface="+mn-cs"/>
        </a:defRPr>
      </a:lvl9pPr>
    </p:bodyStyle>
    <p:otherStyle>
      <a:defPPr>
        <a:defRPr lang="en-US"/>
      </a:defPPr>
      <a:lvl1pPr marL="0" algn="l" defTabSz="400233" rtl="0" eaLnBrk="1" latinLnBrk="0" hangingPunct="1">
        <a:defRPr sz="1600" kern="1200">
          <a:solidFill>
            <a:schemeClr val="tx1"/>
          </a:solidFill>
          <a:latin typeface="+mn-lt"/>
          <a:ea typeface="+mn-ea"/>
          <a:cs typeface="+mn-cs"/>
        </a:defRPr>
      </a:lvl1pPr>
      <a:lvl2pPr marL="400233" algn="l" defTabSz="400233" rtl="0" eaLnBrk="1" latinLnBrk="0" hangingPunct="1">
        <a:defRPr sz="1600" kern="1200">
          <a:solidFill>
            <a:schemeClr val="tx1"/>
          </a:solidFill>
          <a:latin typeface="+mn-lt"/>
          <a:ea typeface="+mn-ea"/>
          <a:cs typeface="+mn-cs"/>
        </a:defRPr>
      </a:lvl2pPr>
      <a:lvl3pPr marL="800466" algn="l" defTabSz="400233" rtl="0" eaLnBrk="1" latinLnBrk="0" hangingPunct="1">
        <a:defRPr sz="1600" kern="1200">
          <a:solidFill>
            <a:schemeClr val="tx1"/>
          </a:solidFill>
          <a:latin typeface="+mn-lt"/>
          <a:ea typeface="+mn-ea"/>
          <a:cs typeface="+mn-cs"/>
        </a:defRPr>
      </a:lvl3pPr>
      <a:lvl4pPr marL="1200699" algn="l" defTabSz="400233" rtl="0" eaLnBrk="1" latinLnBrk="0" hangingPunct="1">
        <a:defRPr sz="1600" kern="1200">
          <a:solidFill>
            <a:schemeClr val="tx1"/>
          </a:solidFill>
          <a:latin typeface="+mn-lt"/>
          <a:ea typeface="+mn-ea"/>
          <a:cs typeface="+mn-cs"/>
        </a:defRPr>
      </a:lvl4pPr>
      <a:lvl5pPr marL="1600932" algn="l" defTabSz="400233" rtl="0" eaLnBrk="1" latinLnBrk="0" hangingPunct="1">
        <a:defRPr sz="1600" kern="1200">
          <a:solidFill>
            <a:schemeClr val="tx1"/>
          </a:solidFill>
          <a:latin typeface="+mn-lt"/>
          <a:ea typeface="+mn-ea"/>
          <a:cs typeface="+mn-cs"/>
        </a:defRPr>
      </a:lvl5pPr>
      <a:lvl6pPr marL="2001164" algn="l" defTabSz="400233" rtl="0" eaLnBrk="1" latinLnBrk="0" hangingPunct="1">
        <a:defRPr sz="1600" kern="1200">
          <a:solidFill>
            <a:schemeClr val="tx1"/>
          </a:solidFill>
          <a:latin typeface="+mn-lt"/>
          <a:ea typeface="+mn-ea"/>
          <a:cs typeface="+mn-cs"/>
        </a:defRPr>
      </a:lvl6pPr>
      <a:lvl7pPr marL="2401397" algn="l" defTabSz="400233" rtl="0" eaLnBrk="1" latinLnBrk="0" hangingPunct="1">
        <a:defRPr sz="1600" kern="1200">
          <a:solidFill>
            <a:schemeClr val="tx1"/>
          </a:solidFill>
          <a:latin typeface="+mn-lt"/>
          <a:ea typeface="+mn-ea"/>
          <a:cs typeface="+mn-cs"/>
        </a:defRPr>
      </a:lvl7pPr>
      <a:lvl8pPr marL="2801630" algn="l" defTabSz="400233" rtl="0" eaLnBrk="1" latinLnBrk="0" hangingPunct="1">
        <a:defRPr sz="1600" kern="1200">
          <a:solidFill>
            <a:schemeClr val="tx1"/>
          </a:solidFill>
          <a:latin typeface="+mn-lt"/>
          <a:ea typeface="+mn-ea"/>
          <a:cs typeface="+mn-cs"/>
        </a:defRPr>
      </a:lvl8pPr>
      <a:lvl9pPr marL="3201863" algn="l" defTabSz="400233" rtl="0" eaLnBrk="1" latinLnBrk="0" hangingPunct="1">
        <a:defRPr sz="1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9263" y="217136"/>
            <a:ext cx="8600807" cy="674749"/>
          </a:xfrm>
          <a:prstGeom prst="rect">
            <a:avLst/>
          </a:prstGeom>
        </p:spPr>
        <p:txBody>
          <a:bodyPr vert="horz" wrap="square" lIns="107536" tIns="67211" rIns="107536" bIns="67211" rtlCol="0" anchor="t">
            <a:noAutofit/>
          </a:bodyPr>
          <a:lstStyle/>
          <a:p>
            <a:r>
              <a:rPr lang="en-US" dirty="0" smtClean="0"/>
              <a:t>Click to edit Master title style</a:t>
            </a:r>
            <a:endParaRPr lang="en-US" dirty="0"/>
          </a:p>
        </p:txBody>
      </p:sp>
      <p:sp>
        <p:nvSpPr>
          <p:cNvPr id="4" name="Text Placeholder 3"/>
          <p:cNvSpPr>
            <a:spLocks noGrp="1"/>
          </p:cNvSpPr>
          <p:nvPr>
            <p:ph type="body" idx="1"/>
          </p:nvPr>
        </p:nvSpPr>
        <p:spPr>
          <a:xfrm>
            <a:off x="269264" y="891886"/>
            <a:ext cx="5990288" cy="1536374"/>
          </a:xfrm>
          <a:prstGeom prst="rect">
            <a:avLst/>
          </a:prstGeom>
        </p:spPr>
        <p:txBody>
          <a:bodyPr vert="horz" wrap="square" lIns="107536" tIns="67211" rIns="107536" bIns="67211"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480141987"/>
      </p:ext>
    </p:extLst>
  </p:cSld>
  <p:clrMap bg1="lt1" tx1="dk1" bg2="lt2" tx2="dk2" accent1="accent1" accent2="accent2" accent3="accent3" accent4="accent4" accent5="accent5" accent6="accent6" hlink="hlink" folHlink="folHlink"/>
  <p:sldLayoutIdLst>
    <p:sldLayoutId id="2147484246" r:id="rId1"/>
    <p:sldLayoutId id="2147484247" r:id="rId2"/>
    <p:sldLayoutId id="2147484248" r:id="rId3"/>
    <p:sldLayoutId id="2147484249" r:id="rId4"/>
    <p:sldLayoutId id="2147484251" r:id="rId5"/>
    <p:sldLayoutId id="2147484252" r:id="rId6"/>
    <p:sldLayoutId id="2147484253" r:id="rId7"/>
    <p:sldLayoutId id="2147484254" r:id="rId8"/>
    <p:sldLayoutId id="2147484255" r:id="rId9"/>
    <p:sldLayoutId id="2147484258" r:id="rId10"/>
    <p:sldLayoutId id="2147484259" r:id="rId11"/>
    <p:sldLayoutId id="2147484260" r:id="rId12"/>
    <p:sldLayoutId id="2147484271" r:id="rId13"/>
    <p:sldLayoutId id="2147484272" r:id="rId14"/>
  </p:sldLayoutIdLst>
  <p:transition>
    <p:fade/>
  </p:transition>
  <p:timing>
    <p:tnLst>
      <p:par>
        <p:cTn id="1" dur="indefinite" restart="never" nodeType="tmRoot"/>
      </p:par>
    </p:tnLst>
  </p:timing>
  <p:hf hdr="0" dt="0"/>
  <p:txStyles>
    <p:titleStyle>
      <a:lvl1pPr algn="l" defTabSz="685585" rtl="0" eaLnBrk="1" latinLnBrk="0" hangingPunct="1">
        <a:lnSpc>
          <a:spcPct val="90000"/>
        </a:lnSpc>
        <a:spcBef>
          <a:spcPct val="0"/>
        </a:spcBef>
        <a:buNone/>
        <a:defRPr lang="en-US" sz="3900" b="0" kern="1200" cap="none" spc="-75" baseline="0" dirty="0" smtClean="0">
          <a:ln w="3175">
            <a:noFill/>
          </a:ln>
          <a:solidFill>
            <a:srgbClr val="616161"/>
          </a:solidFill>
          <a:effectLst/>
          <a:latin typeface="+mj-lt"/>
          <a:ea typeface="+mn-ea"/>
          <a:cs typeface="Segoe UI" pitchFamily="34" charset="0"/>
        </a:defRPr>
      </a:lvl1pPr>
    </p:titleStyle>
    <p:bodyStyle>
      <a:lvl1pPr marL="252040" marR="0" indent="-252040" algn="l" defTabSz="685585" rtl="0" eaLnBrk="1" fontAlgn="auto" latinLnBrk="0" hangingPunct="1">
        <a:lnSpc>
          <a:spcPct val="90000"/>
        </a:lnSpc>
        <a:spcBef>
          <a:spcPct val="20000"/>
        </a:spcBef>
        <a:spcAft>
          <a:spcPts val="0"/>
        </a:spcAft>
        <a:buClrTx/>
        <a:buSzPct val="90000"/>
        <a:buFont typeface="Arial" pitchFamily="34" charset="0"/>
        <a:buChar char="•"/>
        <a:tabLst/>
        <a:defRPr sz="3000" kern="1200" spc="0" baseline="0">
          <a:gradFill>
            <a:gsLst>
              <a:gs pos="1250">
                <a:schemeClr val="tx1"/>
              </a:gs>
              <a:gs pos="100000">
                <a:schemeClr val="tx1"/>
              </a:gs>
            </a:gsLst>
            <a:lin ang="5400000" scaled="0"/>
          </a:gradFill>
          <a:latin typeface="+mj-lt"/>
          <a:ea typeface="+mn-ea"/>
          <a:cs typeface="+mn-cs"/>
        </a:defRPr>
      </a:lvl1pPr>
      <a:lvl2pPr marL="429400" marR="0" indent="-177360" algn="l" defTabSz="685585" rtl="0" eaLnBrk="1" fontAlgn="auto" latinLnBrk="0" hangingPunct="1">
        <a:lnSpc>
          <a:spcPct val="90000"/>
        </a:lnSpc>
        <a:spcBef>
          <a:spcPct val="20000"/>
        </a:spcBef>
        <a:spcAft>
          <a:spcPts val="0"/>
        </a:spcAft>
        <a:buClrTx/>
        <a:buSzPct val="90000"/>
        <a:buFont typeface="Arial" pitchFamily="34" charset="0"/>
        <a:buChar char="•"/>
        <a:tabLst/>
        <a:defRPr sz="1800" kern="1200" spc="0" baseline="0">
          <a:gradFill>
            <a:gsLst>
              <a:gs pos="1250">
                <a:schemeClr val="tx1"/>
              </a:gs>
              <a:gs pos="100000">
                <a:schemeClr val="tx1"/>
              </a:gs>
            </a:gsLst>
            <a:lin ang="5400000" scaled="0"/>
          </a:gradFill>
          <a:latin typeface="+mn-lt"/>
          <a:ea typeface="+mn-ea"/>
          <a:cs typeface="+mn-cs"/>
        </a:defRPr>
      </a:lvl2pPr>
      <a:lvl3pPr marL="588092" marR="0" indent="-168026" algn="l" defTabSz="685585" rtl="0" eaLnBrk="1" fontAlgn="auto" latinLnBrk="0" hangingPunct="1">
        <a:lnSpc>
          <a:spcPct val="90000"/>
        </a:lnSpc>
        <a:spcBef>
          <a:spcPct val="20000"/>
        </a:spcBef>
        <a:spcAft>
          <a:spcPts val="0"/>
        </a:spcAft>
        <a:buClrTx/>
        <a:buSzPct val="90000"/>
        <a:buFont typeface="Arial" pitchFamily="34" charset="0"/>
        <a:buChar char="•"/>
        <a:tabLst/>
        <a:defRPr sz="1400" kern="1200" spc="0" baseline="0">
          <a:gradFill>
            <a:gsLst>
              <a:gs pos="1250">
                <a:schemeClr val="tx1"/>
              </a:gs>
              <a:gs pos="100000">
                <a:schemeClr val="tx1"/>
              </a:gs>
            </a:gsLst>
            <a:lin ang="5400000" scaled="0"/>
          </a:gradFill>
          <a:latin typeface="+mn-lt"/>
          <a:ea typeface="+mn-ea"/>
          <a:cs typeface="+mn-cs"/>
        </a:defRPr>
      </a:lvl3pPr>
      <a:lvl4pPr marL="756116" marR="0" indent="-168026" algn="l" defTabSz="685585" rtl="0" eaLnBrk="1" fontAlgn="auto" latinLnBrk="0" hangingPunct="1">
        <a:lnSpc>
          <a:spcPct val="90000"/>
        </a:lnSpc>
        <a:spcBef>
          <a:spcPct val="20000"/>
        </a:spcBef>
        <a:spcAft>
          <a:spcPts val="0"/>
        </a:spcAft>
        <a:buClrTx/>
        <a:buSzPct val="90000"/>
        <a:buFont typeface="Arial" pitchFamily="34" charset="0"/>
        <a:buChar char="•"/>
        <a:tabLst/>
        <a:defRPr sz="1300" kern="1200" spc="0" baseline="0">
          <a:gradFill>
            <a:gsLst>
              <a:gs pos="1250">
                <a:schemeClr val="tx1"/>
              </a:gs>
              <a:gs pos="100000">
                <a:schemeClr val="tx1"/>
              </a:gs>
            </a:gsLst>
            <a:lin ang="5400000" scaled="0"/>
          </a:gradFill>
          <a:latin typeface="+mn-lt"/>
          <a:ea typeface="+mn-ea"/>
          <a:cs typeface="+mn-cs"/>
        </a:defRPr>
      </a:lvl4pPr>
      <a:lvl5pPr marL="924141" marR="0" indent="-168026" algn="l" defTabSz="685585" rtl="0" eaLnBrk="1" fontAlgn="auto" latinLnBrk="0" hangingPunct="1">
        <a:lnSpc>
          <a:spcPct val="90000"/>
        </a:lnSpc>
        <a:spcBef>
          <a:spcPct val="20000"/>
        </a:spcBef>
        <a:spcAft>
          <a:spcPts val="0"/>
        </a:spcAft>
        <a:buClrTx/>
        <a:buSzPct val="90000"/>
        <a:buFont typeface="Arial" pitchFamily="34" charset="0"/>
        <a:buChar char="•"/>
        <a:tabLst/>
        <a:defRPr sz="1300" kern="1200" spc="0" baseline="0">
          <a:gradFill>
            <a:gsLst>
              <a:gs pos="1250">
                <a:schemeClr val="tx1"/>
              </a:gs>
              <a:gs pos="100000">
                <a:schemeClr val="tx1"/>
              </a:gs>
            </a:gsLst>
            <a:lin ang="5400000" scaled="0"/>
          </a:gradFill>
          <a:latin typeface="+mn-lt"/>
          <a:ea typeface="+mn-ea"/>
          <a:cs typeface="+mn-cs"/>
        </a:defRPr>
      </a:lvl5pPr>
      <a:lvl6pPr marL="1885360" indent="-171396" algn="l" defTabSz="685585"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228153" indent="-171396" algn="l" defTabSz="685585"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570947" indent="-171396" algn="l" defTabSz="685585"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913739" indent="-171396" algn="l" defTabSz="685585" rtl="0" eaLnBrk="1" latinLnBrk="0" hangingPunct="1">
        <a:spcBef>
          <a:spcPct val="20000"/>
        </a:spcBef>
        <a:buFont typeface="Arial" pitchFamily="34" charset="0"/>
        <a:buChar char="•"/>
        <a:defRPr sz="1400" kern="1200">
          <a:solidFill>
            <a:schemeClr val="tx1"/>
          </a:solidFill>
          <a:latin typeface="+mn-lt"/>
          <a:ea typeface="+mn-ea"/>
          <a:cs typeface="+mn-cs"/>
        </a:defRPr>
      </a:lvl9pPr>
    </p:bodyStyle>
    <p:otherStyle>
      <a:defPPr>
        <a:defRPr lang="en-US"/>
      </a:defPPr>
      <a:lvl1pPr marL="0" algn="l" defTabSz="685585" rtl="0" eaLnBrk="1" latinLnBrk="0" hangingPunct="1">
        <a:defRPr sz="1300" kern="1200">
          <a:solidFill>
            <a:schemeClr val="tx1"/>
          </a:solidFill>
          <a:latin typeface="+mn-lt"/>
          <a:ea typeface="+mn-ea"/>
          <a:cs typeface="+mn-cs"/>
        </a:defRPr>
      </a:lvl1pPr>
      <a:lvl2pPr marL="342794" algn="l" defTabSz="685585" rtl="0" eaLnBrk="1" latinLnBrk="0" hangingPunct="1">
        <a:defRPr sz="1300" kern="1200">
          <a:solidFill>
            <a:schemeClr val="tx1"/>
          </a:solidFill>
          <a:latin typeface="+mn-lt"/>
          <a:ea typeface="+mn-ea"/>
          <a:cs typeface="+mn-cs"/>
        </a:defRPr>
      </a:lvl2pPr>
      <a:lvl3pPr marL="685585" algn="l" defTabSz="685585" rtl="0" eaLnBrk="1" latinLnBrk="0" hangingPunct="1">
        <a:defRPr sz="1300" kern="1200">
          <a:solidFill>
            <a:schemeClr val="tx1"/>
          </a:solidFill>
          <a:latin typeface="+mn-lt"/>
          <a:ea typeface="+mn-ea"/>
          <a:cs typeface="+mn-cs"/>
        </a:defRPr>
      </a:lvl3pPr>
      <a:lvl4pPr marL="1028378" algn="l" defTabSz="685585" rtl="0" eaLnBrk="1" latinLnBrk="0" hangingPunct="1">
        <a:defRPr sz="1300" kern="1200">
          <a:solidFill>
            <a:schemeClr val="tx1"/>
          </a:solidFill>
          <a:latin typeface="+mn-lt"/>
          <a:ea typeface="+mn-ea"/>
          <a:cs typeface="+mn-cs"/>
        </a:defRPr>
      </a:lvl4pPr>
      <a:lvl5pPr marL="1371171" algn="l" defTabSz="685585" rtl="0" eaLnBrk="1" latinLnBrk="0" hangingPunct="1">
        <a:defRPr sz="1300" kern="1200">
          <a:solidFill>
            <a:schemeClr val="tx1"/>
          </a:solidFill>
          <a:latin typeface="+mn-lt"/>
          <a:ea typeface="+mn-ea"/>
          <a:cs typeface="+mn-cs"/>
        </a:defRPr>
      </a:lvl5pPr>
      <a:lvl6pPr marL="1713963" algn="l" defTabSz="685585" rtl="0" eaLnBrk="1" latinLnBrk="0" hangingPunct="1">
        <a:defRPr sz="1300" kern="1200">
          <a:solidFill>
            <a:schemeClr val="tx1"/>
          </a:solidFill>
          <a:latin typeface="+mn-lt"/>
          <a:ea typeface="+mn-ea"/>
          <a:cs typeface="+mn-cs"/>
        </a:defRPr>
      </a:lvl6pPr>
      <a:lvl7pPr marL="2056757" algn="l" defTabSz="685585" rtl="0" eaLnBrk="1" latinLnBrk="0" hangingPunct="1">
        <a:defRPr sz="1300" kern="1200">
          <a:solidFill>
            <a:schemeClr val="tx1"/>
          </a:solidFill>
          <a:latin typeface="+mn-lt"/>
          <a:ea typeface="+mn-ea"/>
          <a:cs typeface="+mn-cs"/>
        </a:defRPr>
      </a:lvl7pPr>
      <a:lvl8pPr marL="2399549" algn="l" defTabSz="685585" rtl="0" eaLnBrk="1" latinLnBrk="0" hangingPunct="1">
        <a:defRPr sz="1300" kern="1200">
          <a:solidFill>
            <a:schemeClr val="tx1"/>
          </a:solidFill>
          <a:latin typeface="+mn-lt"/>
          <a:ea typeface="+mn-ea"/>
          <a:cs typeface="+mn-cs"/>
        </a:defRPr>
      </a:lvl8pPr>
      <a:lvl9pPr marL="2742343" algn="l" defTabSz="685585"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0.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8" Type="http://schemas.openxmlformats.org/officeDocument/2006/relationships/notesSlide" Target="../notesSlides/notesSlide2.xml"/><Relationship Id="rId3" Type="http://schemas.openxmlformats.org/officeDocument/2006/relationships/tags" Target="../tags/tag3.xml"/><Relationship Id="rId7" Type="http://schemas.openxmlformats.org/officeDocument/2006/relationships/slideLayout" Target="../slideLayouts/slideLayout10.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www.lyalin.com/" TargetMode="External"/><Relationship Id="rId2" Type="http://schemas.openxmlformats.org/officeDocument/2006/relationships/hyperlink" Target="http://blogs.msdn.com/b/robertgreen/" TargetMode="External"/><Relationship Id="rId1" Type="http://schemas.openxmlformats.org/officeDocument/2006/relationships/slideLayout" Target="../slideLayouts/slideLayout10.xml"/><Relationship Id="rId4" Type="http://schemas.openxmlformats.org/officeDocument/2006/relationships/hyperlink" Target="http://www.visualstudio.com/new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2"/>
          </p:nvPr>
        </p:nvSpPr>
        <p:spPr/>
        <p:txBody>
          <a:bodyPr/>
          <a:lstStyle/>
          <a:p>
            <a:r>
              <a:rPr lang="en-US" b="1" dirty="0"/>
              <a:t>Robert Green</a:t>
            </a:r>
          </a:p>
          <a:p>
            <a:r>
              <a:rPr lang="en-US" dirty="0"/>
              <a:t>Developer Evangelist, DX</a:t>
            </a:r>
          </a:p>
          <a:p>
            <a:r>
              <a:rPr lang="en-US" dirty="0"/>
              <a:t>@</a:t>
            </a:r>
            <a:r>
              <a:rPr lang="en-US" dirty="0" err="1"/>
              <a:t>rogreen_ms</a:t>
            </a:r>
            <a:r>
              <a:rPr lang="en-US" dirty="0"/>
              <a:t> | blogs.msdn.com/b/</a:t>
            </a:r>
            <a:r>
              <a:rPr lang="en-US" dirty="0" err="1"/>
              <a:t>robertgreen</a:t>
            </a:r>
            <a:r>
              <a:rPr lang="en-US" dirty="0" smtClean="0"/>
              <a:t>/</a:t>
            </a:r>
          </a:p>
          <a:p>
            <a:endParaRPr lang="en-US" dirty="0"/>
          </a:p>
          <a:p>
            <a:r>
              <a:rPr lang="en-US" b="1" dirty="0"/>
              <a:t>Dmitry Lyalin</a:t>
            </a:r>
          </a:p>
          <a:p>
            <a:r>
              <a:rPr lang="en-US" dirty="0"/>
              <a:t>Product Manager, Visual Studio</a:t>
            </a:r>
          </a:p>
          <a:p>
            <a:r>
              <a:rPr lang="en-US" dirty="0"/>
              <a:t>@</a:t>
            </a:r>
            <a:r>
              <a:rPr lang="en-US" dirty="0" err="1"/>
              <a:t>lyalindotcom</a:t>
            </a:r>
            <a:r>
              <a:rPr lang="en-US" dirty="0"/>
              <a:t> | </a:t>
            </a:r>
            <a:r>
              <a:rPr lang="en-US" dirty="0" smtClean="0"/>
              <a:t>www.lyalin.com</a:t>
            </a:r>
            <a:endParaRPr lang="en-US" dirty="0"/>
          </a:p>
        </p:txBody>
      </p:sp>
      <p:sp>
        <p:nvSpPr>
          <p:cNvPr id="3" name="Title 2"/>
          <p:cNvSpPr>
            <a:spLocks noGrp="1"/>
          </p:cNvSpPr>
          <p:nvPr>
            <p:ph type="title"/>
          </p:nvPr>
        </p:nvSpPr>
        <p:spPr>
          <a:xfrm>
            <a:off x="271480" y="1685026"/>
            <a:ext cx="8474955" cy="1359775"/>
          </a:xfrm>
        </p:spPr>
        <p:txBody>
          <a:bodyPr/>
          <a:lstStyle/>
          <a:p>
            <a:r>
              <a:rPr lang="en-US" dirty="0" smtClean="0"/>
              <a:t>Visual Studio 2013 Update 4 (RTW)</a:t>
            </a:r>
            <a:endParaRPr lang="en-US" dirty="0"/>
          </a:p>
        </p:txBody>
      </p:sp>
    </p:spTree>
    <p:extLst>
      <p:ext uri="{BB962C8B-B14F-4D97-AF65-F5344CB8AC3E}">
        <p14:creationId xmlns:p14="http://schemas.microsoft.com/office/powerpoint/2010/main" val="298021625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69262" y="1031793"/>
            <a:ext cx="8600808" cy="1566896"/>
          </a:xfrm>
        </p:spPr>
        <p:txBody>
          <a:bodyPr/>
          <a:lstStyle/>
          <a:p>
            <a:pPr marL="0" indent="0">
              <a:buNone/>
            </a:pPr>
            <a:r>
              <a:rPr lang="en-US" b="1" dirty="0" smtClean="0"/>
              <a:t>Introduction</a:t>
            </a:r>
          </a:p>
          <a:p>
            <a:r>
              <a:rPr lang="en-US" dirty="0" smtClean="0"/>
              <a:t>What’s new today?</a:t>
            </a:r>
          </a:p>
          <a:p>
            <a:r>
              <a:rPr lang="en-US" dirty="0" smtClean="0"/>
              <a:t>What’s </a:t>
            </a:r>
            <a:r>
              <a:rPr lang="en-US" dirty="0"/>
              <a:t>new in Visual Studio 2013 Update 4 (RTW</a:t>
            </a:r>
            <a:r>
              <a:rPr lang="en-US" dirty="0" smtClean="0"/>
              <a:t>)</a:t>
            </a:r>
            <a:endParaRPr lang="en-US" dirty="0"/>
          </a:p>
        </p:txBody>
      </p:sp>
      <p:sp>
        <p:nvSpPr>
          <p:cNvPr id="3" name="Title 2"/>
          <p:cNvSpPr>
            <a:spLocks noGrp="1"/>
          </p:cNvSpPr>
          <p:nvPr>
            <p:ph type="title"/>
          </p:nvPr>
        </p:nvSpPr>
        <p:spPr/>
        <p:txBody>
          <a:bodyPr/>
          <a:lstStyle/>
          <a:p>
            <a:r>
              <a:rPr lang="en-US" dirty="0" smtClean="0"/>
              <a:t>Today’s Agenda</a:t>
            </a:r>
            <a:endParaRPr lang="en-US" dirty="0"/>
          </a:p>
        </p:txBody>
      </p:sp>
    </p:spTree>
    <p:extLst>
      <p:ext uri="{BB962C8B-B14F-4D97-AF65-F5344CB8AC3E}">
        <p14:creationId xmlns:p14="http://schemas.microsoft.com/office/powerpoint/2010/main" val="3710520678"/>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69262" y="1031793"/>
            <a:ext cx="8600808" cy="1982394"/>
          </a:xfrm>
        </p:spPr>
        <p:txBody>
          <a:bodyPr/>
          <a:lstStyle/>
          <a:p>
            <a:pPr marL="0" indent="0">
              <a:buNone/>
            </a:pPr>
            <a:r>
              <a:rPr lang="en-US" b="1" dirty="0" smtClean="0"/>
              <a:t>Demos</a:t>
            </a:r>
          </a:p>
          <a:p>
            <a:r>
              <a:rPr lang="en-US" dirty="0" smtClean="0"/>
              <a:t>What’s new in </a:t>
            </a:r>
            <a:r>
              <a:rPr lang="en-US" b="1" dirty="0" smtClean="0"/>
              <a:t>Team Foundation Server </a:t>
            </a:r>
            <a:r>
              <a:rPr lang="en-US" dirty="0" smtClean="0"/>
              <a:t>with guest Aaron Bjork</a:t>
            </a:r>
          </a:p>
          <a:p>
            <a:r>
              <a:rPr lang="en-US" dirty="0" smtClean="0"/>
              <a:t>The new </a:t>
            </a:r>
            <a:r>
              <a:rPr lang="en-US" b="1" dirty="0" smtClean="0"/>
              <a:t>GPU Usage tooling</a:t>
            </a:r>
            <a:r>
              <a:rPr lang="en-US" dirty="0" smtClean="0"/>
              <a:t> with </a:t>
            </a:r>
            <a:r>
              <a:rPr lang="en-US" dirty="0"/>
              <a:t>guest Rong </a:t>
            </a:r>
            <a:r>
              <a:rPr lang="en-US" dirty="0" smtClean="0"/>
              <a:t>Lu</a:t>
            </a:r>
            <a:endParaRPr lang="en-US" dirty="0"/>
          </a:p>
        </p:txBody>
      </p:sp>
      <p:sp>
        <p:nvSpPr>
          <p:cNvPr id="3" name="Title 2"/>
          <p:cNvSpPr>
            <a:spLocks noGrp="1"/>
          </p:cNvSpPr>
          <p:nvPr>
            <p:ph type="title"/>
          </p:nvPr>
        </p:nvSpPr>
        <p:spPr/>
        <p:txBody>
          <a:bodyPr/>
          <a:lstStyle/>
          <a:p>
            <a:r>
              <a:rPr lang="en-US" dirty="0" smtClean="0"/>
              <a:t>Today’s Agenda</a:t>
            </a:r>
            <a:endParaRPr lang="en-US" dirty="0"/>
          </a:p>
        </p:txBody>
      </p:sp>
    </p:spTree>
    <p:extLst>
      <p:ext uri="{BB962C8B-B14F-4D97-AF65-F5344CB8AC3E}">
        <p14:creationId xmlns:p14="http://schemas.microsoft.com/office/powerpoint/2010/main" val="322213991"/>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5141026" y="446180"/>
            <a:ext cx="3402003" cy="1911999"/>
          </a:xfrm>
          <a:prstGeom prst="rect">
            <a:avLst/>
          </a:prstGeom>
        </p:spPr>
      </p:pic>
      <p:sp>
        <p:nvSpPr>
          <p:cNvPr id="4" name="TextBox 3"/>
          <p:cNvSpPr txBox="1"/>
          <p:nvPr/>
        </p:nvSpPr>
        <p:spPr>
          <a:xfrm>
            <a:off x="551899" y="782682"/>
            <a:ext cx="4239492" cy="738664"/>
          </a:xfrm>
          <a:prstGeom prst="rect">
            <a:avLst/>
          </a:prstGeom>
          <a:noFill/>
        </p:spPr>
        <p:txBody>
          <a:bodyPr wrap="square" rtlCol="0">
            <a:spAutoFit/>
          </a:bodyPr>
          <a:lstStyle/>
          <a:p>
            <a:pPr algn="ctr"/>
            <a:r>
              <a:rPr lang="en-US" sz="1800" b="1" dirty="0">
                <a:solidFill>
                  <a:schemeClr val="bg1">
                    <a:lumMod val="50000"/>
                  </a:schemeClr>
                </a:solidFill>
              </a:rPr>
              <a:t>August 4</a:t>
            </a:r>
            <a:r>
              <a:rPr lang="en-US" sz="1800" b="1" baseline="30000" dirty="0">
                <a:solidFill>
                  <a:schemeClr val="bg1">
                    <a:lumMod val="50000"/>
                  </a:schemeClr>
                </a:solidFill>
              </a:rPr>
              <a:t>th</a:t>
            </a:r>
            <a:r>
              <a:rPr lang="en-US" sz="1800" b="1" dirty="0">
                <a:solidFill>
                  <a:schemeClr val="bg1">
                    <a:lumMod val="50000"/>
                  </a:schemeClr>
                </a:solidFill>
              </a:rPr>
              <a:t>, 2014</a:t>
            </a:r>
          </a:p>
          <a:p>
            <a:pPr algn="ctr"/>
            <a:r>
              <a:rPr lang="en-US" sz="2400" dirty="0" smtClean="0">
                <a:solidFill>
                  <a:schemeClr val="bg1">
                    <a:lumMod val="50000"/>
                  </a:schemeClr>
                </a:solidFill>
              </a:rPr>
              <a:t>Visual Studio 2013 Update 3</a:t>
            </a:r>
          </a:p>
        </p:txBody>
      </p:sp>
      <p:sp>
        <p:nvSpPr>
          <p:cNvPr id="5" name="TextBox 4"/>
          <p:cNvSpPr txBox="1"/>
          <p:nvPr/>
        </p:nvSpPr>
        <p:spPr>
          <a:xfrm>
            <a:off x="551896" y="4017166"/>
            <a:ext cx="4239491" cy="1107996"/>
          </a:xfrm>
          <a:prstGeom prst="rect">
            <a:avLst/>
          </a:prstGeom>
          <a:noFill/>
        </p:spPr>
        <p:txBody>
          <a:bodyPr wrap="square" rtlCol="0">
            <a:spAutoFit/>
          </a:bodyPr>
          <a:lstStyle/>
          <a:p>
            <a:pPr algn="ctr"/>
            <a:r>
              <a:rPr lang="en-US" sz="1800" b="1" dirty="0">
                <a:solidFill>
                  <a:schemeClr val="bg1">
                    <a:lumMod val="50000"/>
                  </a:schemeClr>
                </a:solidFill>
              </a:rPr>
              <a:t>October, 2014</a:t>
            </a:r>
          </a:p>
          <a:p>
            <a:pPr algn="ctr"/>
            <a:r>
              <a:rPr lang="en-US" sz="1600" dirty="0" smtClean="0">
                <a:solidFill>
                  <a:schemeClr val="bg1">
                    <a:lumMod val="50000"/>
                  </a:schemeClr>
                </a:solidFill>
              </a:rPr>
              <a:t>Python Tools for Visual Studio 2.1 (RTW)</a:t>
            </a:r>
          </a:p>
          <a:p>
            <a:pPr algn="ctr"/>
            <a:r>
              <a:rPr lang="en-US" sz="1600" dirty="0" smtClean="0">
                <a:solidFill>
                  <a:schemeClr val="bg1">
                    <a:lumMod val="50000"/>
                  </a:schemeClr>
                </a:solidFill>
              </a:rPr>
              <a:t>Visual Studio “14” CTP 4</a:t>
            </a:r>
          </a:p>
          <a:p>
            <a:pPr algn="ctr"/>
            <a:r>
              <a:rPr lang="en-US" sz="1600" dirty="0" smtClean="0">
                <a:solidFill>
                  <a:schemeClr val="bg1">
                    <a:lumMod val="50000"/>
                  </a:schemeClr>
                </a:solidFill>
              </a:rPr>
              <a:t>Visual Studio Tools for Unity 1.9.2</a:t>
            </a:r>
            <a:endParaRPr lang="en-US" sz="1600" dirty="0">
              <a:solidFill>
                <a:schemeClr val="bg1">
                  <a:lumMod val="50000"/>
                </a:schemeClr>
              </a:solidFill>
            </a:endParaRPr>
          </a:p>
        </p:txBody>
      </p:sp>
      <p:sp>
        <p:nvSpPr>
          <p:cNvPr id="6" name="Rectangle 5"/>
          <p:cNvSpPr/>
          <p:nvPr/>
        </p:nvSpPr>
        <p:spPr>
          <a:xfrm>
            <a:off x="551897" y="2733820"/>
            <a:ext cx="4239491" cy="1107996"/>
          </a:xfrm>
          <a:prstGeom prst="rect">
            <a:avLst/>
          </a:prstGeom>
        </p:spPr>
        <p:txBody>
          <a:bodyPr wrap="square">
            <a:spAutoFit/>
          </a:bodyPr>
          <a:lstStyle/>
          <a:p>
            <a:pPr algn="ctr"/>
            <a:r>
              <a:rPr lang="en-US" sz="1800" b="1" dirty="0" smtClean="0">
                <a:solidFill>
                  <a:schemeClr val="bg1">
                    <a:lumMod val="50000"/>
                  </a:schemeClr>
                </a:solidFill>
              </a:rPr>
              <a:t>September, </a:t>
            </a:r>
            <a:r>
              <a:rPr lang="en-US" sz="1800" b="1" dirty="0">
                <a:solidFill>
                  <a:schemeClr val="bg1">
                    <a:lumMod val="50000"/>
                  </a:schemeClr>
                </a:solidFill>
              </a:rPr>
              <a:t>2014</a:t>
            </a:r>
          </a:p>
          <a:p>
            <a:pPr algn="ctr"/>
            <a:r>
              <a:rPr lang="en-US" sz="1600" dirty="0" smtClean="0">
                <a:solidFill>
                  <a:schemeClr val="bg1">
                    <a:lumMod val="50000"/>
                  </a:schemeClr>
                </a:solidFill>
              </a:rPr>
              <a:t>Visual Studio 2013 Update 4 CTP 1 &amp; 2</a:t>
            </a:r>
          </a:p>
          <a:p>
            <a:pPr algn="ctr"/>
            <a:r>
              <a:rPr lang="en-US" sz="1600" dirty="0">
                <a:solidFill>
                  <a:schemeClr val="bg1">
                    <a:lumMod val="50000"/>
                  </a:schemeClr>
                </a:solidFill>
              </a:rPr>
              <a:t>Visual Studio Tools for Unity</a:t>
            </a:r>
            <a:r>
              <a:rPr lang="en-US" sz="1600" dirty="0" smtClean="0">
                <a:solidFill>
                  <a:schemeClr val="bg1">
                    <a:lumMod val="50000"/>
                  </a:schemeClr>
                </a:solidFill>
              </a:rPr>
              <a:t> 1.9.1</a:t>
            </a:r>
          </a:p>
          <a:p>
            <a:pPr algn="ctr"/>
            <a:r>
              <a:rPr lang="en-US" sz="1600" dirty="0" smtClean="0">
                <a:solidFill>
                  <a:schemeClr val="bg1">
                    <a:lumMod val="50000"/>
                  </a:schemeClr>
                </a:solidFill>
              </a:rPr>
              <a:t>Team Explorer Everywhere Update 2</a:t>
            </a:r>
          </a:p>
        </p:txBody>
      </p:sp>
      <p:pic>
        <p:nvPicPr>
          <p:cNvPr id="1026" name="Picture 2" descr="http://blogs.msdn.com/cfs-filesystemfile.ashx/__key/communityserver-blogs-components-weblogfiles/00-00-01-29-92/4188.Visual-Studio-Tools-for-Unity-1.9.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78559" y="2030329"/>
            <a:ext cx="4474162" cy="1477854"/>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551898" y="1696696"/>
            <a:ext cx="4239491" cy="861774"/>
          </a:xfrm>
          <a:prstGeom prst="rect">
            <a:avLst/>
          </a:prstGeom>
        </p:spPr>
        <p:txBody>
          <a:bodyPr wrap="square">
            <a:spAutoFit/>
          </a:bodyPr>
          <a:lstStyle/>
          <a:p>
            <a:pPr algn="ctr"/>
            <a:r>
              <a:rPr lang="en-US" sz="1800" b="1" dirty="0" smtClean="0">
                <a:solidFill>
                  <a:schemeClr val="bg1">
                    <a:lumMod val="50000"/>
                  </a:schemeClr>
                </a:solidFill>
              </a:rPr>
              <a:t>August, </a:t>
            </a:r>
            <a:r>
              <a:rPr lang="en-US" sz="1800" b="1" dirty="0">
                <a:solidFill>
                  <a:schemeClr val="bg1">
                    <a:lumMod val="50000"/>
                  </a:schemeClr>
                </a:solidFill>
              </a:rPr>
              <a:t>2014</a:t>
            </a:r>
          </a:p>
          <a:p>
            <a:pPr algn="ctr"/>
            <a:r>
              <a:rPr lang="en-US" sz="1600" dirty="0">
                <a:solidFill>
                  <a:schemeClr val="bg1">
                    <a:lumMod val="50000"/>
                  </a:schemeClr>
                </a:solidFill>
              </a:rPr>
              <a:t>Python Tools for Visual Studio 2.1 </a:t>
            </a:r>
            <a:r>
              <a:rPr lang="en-US" sz="1600" dirty="0" smtClean="0">
                <a:solidFill>
                  <a:schemeClr val="bg1">
                    <a:lumMod val="50000"/>
                  </a:schemeClr>
                </a:solidFill>
              </a:rPr>
              <a:t>(RC)</a:t>
            </a:r>
          </a:p>
          <a:p>
            <a:pPr algn="ctr"/>
            <a:r>
              <a:rPr lang="en-US" sz="1600" dirty="0">
                <a:solidFill>
                  <a:schemeClr val="bg1">
                    <a:lumMod val="50000"/>
                  </a:schemeClr>
                </a:solidFill>
              </a:rPr>
              <a:t>Visual Studio “14” CTP 3</a:t>
            </a:r>
          </a:p>
        </p:txBody>
      </p:sp>
      <p:pic>
        <p:nvPicPr>
          <p:cNvPr id="8" name="Picture 7"/>
          <p:cNvPicPr>
            <a:picLocks noChangeAspect="1"/>
          </p:cNvPicPr>
          <p:nvPr/>
        </p:nvPicPr>
        <p:blipFill>
          <a:blip r:embed="rId5"/>
          <a:stretch>
            <a:fillRect/>
          </a:stretch>
        </p:blipFill>
        <p:spPr>
          <a:xfrm>
            <a:off x="5141025" y="2870192"/>
            <a:ext cx="3402003" cy="1774958"/>
          </a:xfrm>
          <a:prstGeom prst="rect">
            <a:avLst/>
          </a:prstGeom>
        </p:spPr>
      </p:pic>
    </p:spTree>
    <p:extLst>
      <p:ext uri="{BB962C8B-B14F-4D97-AF65-F5344CB8AC3E}">
        <p14:creationId xmlns:p14="http://schemas.microsoft.com/office/powerpoint/2010/main" val="276257433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par>
                                <p:cTn id="21" presetID="10" presetClass="entr" presetSubtype="0" fill="hold" nodeType="withEffect">
                                  <p:stCondLst>
                                    <p:cond delay="0"/>
                                  </p:stCondLst>
                                  <p:childTnLst>
                                    <p:set>
                                      <p:cBhvr>
                                        <p:cTn id="22" dur="1" fill="hold">
                                          <p:stCondLst>
                                            <p:cond delay="0"/>
                                          </p:stCondLst>
                                        </p:cTn>
                                        <p:tgtEl>
                                          <p:spTgt spid="1026"/>
                                        </p:tgtEl>
                                        <p:attrNameLst>
                                          <p:attrName>style.visibility</p:attrName>
                                        </p:attrNameLst>
                                      </p:cBhvr>
                                      <p:to>
                                        <p:strVal val="visible"/>
                                      </p:to>
                                    </p:set>
                                    <p:animEffect transition="in" filter="fade">
                                      <p:cBhvr>
                                        <p:cTn id="23" dur="500"/>
                                        <p:tgtEl>
                                          <p:spTgt spid="1026"/>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500"/>
                                        <p:tgtEl>
                                          <p:spTgt spid="5"/>
                                        </p:tgtEl>
                                      </p:cBhvr>
                                    </p:animEffect>
                                  </p:childTnLst>
                                </p:cTn>
                              </p:par>
                              <p:par>
                                <p:cTn id="29" presetID="10" presetClass="entr" presetSubtype="0" fill="hold"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custDataLst>
              <p:tags r:id="rId1"/>
            </p:custDataLst>
          </p:nvPr>
        </p:nvSpPr>
        <p:spPr>
          <a:xfrm>
            <a:off x="1166447" y="1266945"/>
            <a:ext cx="2549237" cy="961482"/>
          </a:xfrm>
          <a:prstGeom prst="rect">
            <a:avLst/>
          </a:prstGeom>
          <a:solidFill>
            <a:srgbClr val="442359"/>
          </a:soli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140970" tIns="93980" rIns="140970" bIns="93980" rtlCol="0" anchor="ctr"/>
          <a:lstStyle/>
          <a:p>
            <a:pPr algn="ctr"/>
            <a:r>
              <a:rPr lang="en-US" sz="2200" dirty="0" smtClean="0">
                <a:solidFill>
                  <a:srgbClr val="FFFFFF"/>
                </a:solidFill>
              </a:rPr>
              <a:t>Visual Studio 2013 </a:t>
            </a:r>
          </a:p>
          <a:p>
            <a:pPr algn="ctr"/>
            <a:r>
              <a:rPr lang="en-US" sz="2200" dirty="0" smtClean="0">
                <a:solidFill>
                  <a:srgbClr val="FFFFFF"/>
                </a:solidFill>
              </a:rPr>
              <a:t>Update 4 (RTW)</a:t>
            </a:r>
            <a:endParaRPr lang="en-US" sz="2200" dirty="0">
              <a:solidFill>
                <a:srgbClr val="FFFFFF"/>
              </a:solidFill>
            </a:endParaRPr>
          </a:p>
        </p:txBody>
      </p:sp>
      <p:sp>
        <p:nvSpPr>
          <p:cNvPr id="4" name="Rectangle 3"/>
          <p:cNvSpPr/>
          <p:nvPr>
            <p:custDataLst>
              <p:tags r:id="rId2"/>
            </p:custDataLst>
          </p:nvPr>
        </p:nvSpPr>
        <p:spPr>
          <a:xfrm>
            <a:off x="1166447" y="3460226"/>
            <a:ext cx="5322277" cy="1087449"/>
          </a:xfrm>
          <a:prstGeom prst="rect">
            <a:avLst/>
          </a:prstGeom>
          <a:solidFill>
            <a:srgbClr val="0072C6"/>
          </a:soli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140970" tIns="93980" rIns="140970" bIns="93980" rtlCol="0" anchor="ctr"/>
          <a:lstStyle/>
          <a:p>
            <a:pPr algn="ctr"/>
            <a:r>
              <a:rPr lang="en-US" sz="2200" dirty="0" smtClean="0">
                <a:solidFill>
                  <a:srgbClr val="FFFFFF"/>
                </a:solidFill>
              </a:rPr>
              <a:t>Azure SDK 2.5 (RTW)</a:t>
            </a:r>
            <a:endParaRPr lang="en-US" sz="2200" dirty="0">
              <a:solidFill>
                <a:srgbClr val="FFFFFF"/>
              </a:solidFill>
            </a:endParaRPr>
          </a:p>
        </p:txBody>
      </p:sp>
      <p:grpSp>
        <p:nvGrpSpPr>
          <p:cNvPr id="10" name="Group 9"/>
          <p:cNvGrpSpPr/>
          <p:nvPr/>
        </p:nvGrpSpPr>
        <p:grpSpPr>
          <a:xfrm>
            <a:off x="3939487" y="1266945"/>
            <a:ext cx="4038067" cy="2023830"/>
            <a:chOff x="3939487" y="1266945"/>
            <a:chExt cx="4038067" cy="2023830"/>
          </a:xfrm>
        </p:grpSpPr>
        <p:sp>
          <p:nvSpPr>
            <p:cNvPr id="5" name="Rectangle 4"/>
            <p:cNvSpPr/>
            <p:nvPr>
              <p:custDataLst>
                <p:tags r:id="rId4"/>
              </p:custDataLst>
            </p:nvPr>
          </p:nvSpPr>
          <p:spPr>
            <a:xfrm>
              <a:off x="3939487" y="1266945"/>
              <a:ext cx="2549237" cy="2023830"/>
            </a:xfrm>
            <a:prstGeom prst="rect">
              <a:avLst/>
            </a:prstGeom>
            <a:solidFill>
              <a:srgbClr val="442359"/>
            </a:soli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140970" tIns="93980" rIns="140970" bIns="93980" rtlCol="0" anchor="ctr"/>
            <a:lstStyle/>
            <a:p>
              <a:pPr algn="ctr"/>
              <a:r>
                <a:rPr lang="en-US" sz="2200" dirty="0" smtClean="0">
                  <a:solidFill>
                    <a:srgbClr val="FFFFFF"/>
                  </a:solidFill>
                </a:rPr>
                <a:t>Visual Studio </a:t>
              </a:r>
              <a:br>
                <a:rPr lang="en-US" sz="2200" dirty="0" smtClean="0">
                  <a:solidFill>
                    <a:srgbClr val="FFFFFF"/>
                  </a:solidFill>
                </a:rPr>
              </a:br>
              <a:r>
                <a:rPr lang="en-US" sz="2200" dirty="0" smtClean="0">
                  <a:solidFill>
                    <a:srgbClr val="FFFFFF"/>
                  </a:solidFill>
                </a:rPr>
                <a:t>2015 (Preview)</a:t>
              </a:r>
              <a:endParaRPr lang="en-US" sz="2200" dirty="0">
                <a:solidFill>
                  <a:srgbClr val="FFFFFF"/>
                </a:solidFill>
              </a:endParaRPr>
            </a:p>
          </p:txBody>
        </p:sp>
        <p:sp>
          <p:nvSpPr>
            <p:cNvPr id="7" name="Rectangle 6"/>
            <p:cNvSpPr/>
            <p:nvPr>
              <p:custDataLst>
                <p:tags r:id="rId5"/>
              </p:custDataLst>
            </p:nvPr>
          </p:nvSpPr>
          <p:spPr>
            <a:xfrm>
              <a:off x="6255329" y="1322829"/>
              <a:ext cx="1722225" cy="524741"/>
            </a:xfrm>
            <a:prstGeom prst="rect">
              <a:avLst/>
            </a:prstGeom>
            <a:solidFill>
              <a:srgbClr val="0072C6"/>
            </a:soli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140970" tIns="93980" rIns="140970" bIns="93980" rtlCol="0" anchor="ctr"/>
            <a:lstStyle/>
            <a:p>
              <a:pPr algn="ctr"/>
              <a:r>
                <a:rPr lang="en-US" sz="1800" dirty="0" smtClean="0">
                  <a:solidFill>
                    <a:srgbClr val="FFFFFF"/>
                  </a:solidFill>
                </a:rPr>
                <a:t>.NET 2015</a:t>
              </a:r>
              <a:endParaRPr lang="en-US" sz="1800" dirty="0">
                <a:solidFill>
                  <a:srgbClr val="FFFFFF"/>
                </a:solidFill>
              </a:endParaRPr>
            </a:p>
          </p:txBody>
        </p:sp>
        <p:sp>
          <p:nvSpPr>
            <p:cNvPr id="8" name="Rectangle 7"/>
            <p:cNvSpPr/>
            <p:nvPr>
              <p:custDataLst>
                <p:tags r:id="rId6"/>
              </p:custDataLst>
            </p:nvPr>
          </p:nvSpPr>
          <p:spPr>
            <a:xfrm>
              <a:off x="6255329" y="1903454"/>
              <a:ext cx="1722225" cy="524741"/>
            </a:xfrm>
            <a:prstGeom prst="rect">
              <a:avLst/>
            </a:prstGeom>
            <a:solidFill>
              <a:srgbClr val="0072C6"/>
            </a:soli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140970" tIns="93980" rIns="140970" bIns="93980" rtlCol="0" anchor="ctr"/>
            <a:lstStyle/>
            <a:p>
              <a:pPr algn="ctr"/>
              <a:r>
                <a:rPr lang="en-US" sz="1800" dirty="0" smtClean="0">
                  <a:solidFill>
                    <a:srgbClr val="FFFFFF"/>
                  </a:solidFill>
                </a:rPr>
                <a:t>ASP.NET 5</a:t>
              </a:r>
              <a:endParaRPr lang="en-US" sz="1800" dirty="0">
                <a:solidFill>
                  <a:srgbClr val="FFFFFF"/>
                </a:solidFill>
              </a:endParaRPr>
            </a:p>
          </p:txBody>
        </p:sp>
      </p:grpSp>
      <p:sp>
        <p:nvSpPr>
          <p:cNvPr id="11" name="Title 2"/>
          <p:cNvSpPr txBox="1">
            <a:spLocks/>
          </p:cNvSpPr>
          <p:nvPr/>
        </p:nvSpPr>
        <p:spPr>
          <a:xfrm>
            <a:off x="1166446" y="696500"/>
            <a:ext cx="5322278" cy="485719"/>
          </a:xfrm>
          <a:prstGeom prst="rect">
            <a:avLst/>
          </a:prstGeom>
        </p:spPr>
        <p:txBody>
          <a:bodyPr/>
          <a:lstStyle>
            <a:lvl1pPr algn="l" defTabSz="685585" rtl="0" eaLnBrk="1" latinLnBrk="0" hangingPunct="1">
              <a:lnSpc>
                <a:spcPct val="90000"/>
              </a:lnSpc>
              <a:spcBef>
                <a:spcPct val="0"/>
              </a:spcBef>
              <a:buNone/>
              <a:defRPr lang="en-US" sz="3900" b="0" kern="1200" cap="none" spc="-75" baseline="0" dirty="0">
                <a:ln w="3175">
                  <a:noFill/>
                </a:ln>
                <a:solidFill>
                  <a:srgbClr val="616161"/>
                </a:solidFill>
                <a:effectLst/>
                <a:latin typeface="Segoe UI Light"/>
                <a:ea typeface="+mn-ea"/>
                <a:cs typeface="Segoe ui light (Headings)"/>
              </a:defRPr>
            </a:lvl1pPr>
          </a:lstStyle>
          <a:p>
            <a:pPr algn="ctr"/>
            <a:r>
              <a:rPr lang="en-US" sz="2400" b="1" dirty="0" smtClean="0"/>
              <a:t>November 12</a:t>
            </a:r>
            <a:r>
              <a:rPr lang="en-US" sz="2400" b="1" baseline="30000" dirty="0" smtClean="0"/>
              <a:t>th</a:t>
            </a:r>
            <a:r>
              <a:rPr lang="en-US" sz="2400" b="1" dirty="0" smtClean="0"/>
              <a:t>, 2014</a:t>
            </a:r>
            <a:endParaRPr lang="en-US" sz="2400" b="1" dirty="0"/>
          </a:p>
        </p:txBody>
      </p:sp>
      <p:sp>
        <p:nvSpPr>
          <p:cNvPr id="9" name="Rectangle 8"/>
          <p:cNvSpPr/>
          <p:nvPr>
            <p:custDataLst>
              <p:tags r:id="rId3"/>
            </p:custDataLst>
          </p:nvPr>
        </p:nvSpPr>
        <p:spPr>
          <a:xfrm>
            <a:off x="1166447" y="2313153"/>
            <a:ext cx="2549237" cy="977622"/>
          </a:xfrm>
          <a:prstGeom prst="rect">
            <a:avLst/>
          </a:prstGeom>
          <a:solidFill>
            <a:srgbClr val="442359"/>
          </a:solidFill>
          <a:ln w="9525" cap="flat" cmpd="sng" algn="ctr">
            <a:noFill/>
            <a:prstDash val="solid"/>
          </a:ln>
          <a:effectLst>
            <a:outerShdw blurRad="40000" dist="23000" dir="5400000" rotWithShape="0">
              <a:srgbClr val="000000">
                <a:alpha val="35000"/>
              </a:srgbClr>
            </a:outerShdw>
          </a:effectLst>
          <a:extLst>
            <a:ext uri="{91240B29-F687-4F45-9708-019B960494DF}">
              <a14:hiddenLine xmlns:a14="http://schemas.microsoft.com/office/drawing/2010/main" w="9525" cap="flat" cmpd="sng" algn="ctr">
                <a:solidFill>
                  <a:schemeClr val="accent1">
                    <a:shade val="95000"/>
                    <a:satMod val="105000"/>
                  </a:schemeClr>
                </a:solidFill>
                <a:prstDash val="solid"/>
              </a14:hiddenLine>
            </a:ext>
          </a:extLst>
        </p:spPr>
        <p:style>
          <a:lnRef idx="1">
            <a:schemeClr val="accent1"/>
          </a:lnRef>
          <a:fillRef idx="3">
            <a:schemeClr val="accent1"/>
          </a:fillRef>
          <a:effectRef idx="2">
            <a:schemeClr val="accent1"/>
          </a:effectRef>
          <a:fontRef idx="minor">
            <a:schemeClr val="lt1"/>
          </a:fontRef>
        </p:style>
        <p:txBody>
          <a:bodyPr lIns="140970" tIns="93980" rIns="140970" bIns="93980" rtlCol="0" anchor="ctr"/>
          <a:lstStyle/>
          <a:p>
            <a:pPr algn="ctr"/>
            <a:r>
              <a:rPr lang="en-US" sz="2200" dirty="0" smtClean="0">
                <a:solidFill>
                  <a:srgbClr val="FFFFFF"/>
                </a:solidFill>
              </a:rPr>
              <a:t>Visual Studio Community 2013</a:t>
            </a:r>
            <a:endParaRPr lang="en-US" sz="2200" dirty="0">
              <a:solidFill>
                <a:srgbClr val="FFFFFF"/>
              </a:solidFill>
            </a:endParaRPr>
          </a:p>
        </p:txBody>
      </p:sp>
    </p:spTree>
    <p:extLst>
      <p:ext uri="{BB962C8B-B14F-4D97-AF65-F5344CB8AC3E}">
        <p14:creationId xmlns:p14="http://schemas.microsoft.com/office/powerpoint/2010/main" val="411686439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Title 44"/>
          <p:cNvSpPr>
            <a:spLocks noGrp="1"/>
          </p:cNvSpPr>
          <p:nvPr>
            <p:ph type="title"/>
          </p:nvPr>
        </p:nvSpPr>
        <p:spPr/>
        <p:txBody>
          <a:bodyPr/>
          <a:lstStyle/>
          <a:p>
            <a:r>
              <a:rPr lang="en-US" dirty="0" smtClean="0"/>
              <a:t>Visual Studio 2013 – Update 4 (RTW)</a:t>
            </a:r>
            <a:endParaRPr lang="en-US" dirty="0"/>
          </a:p>
        </p:txBody>
      </p:sp>
      <p:sp>
        <p:nvSpPr>
          <p:cNvPr id="47" name="Rectangle 46"/>
          <p:cNvSpPr/>
          <p:nvPr/>
        </p:nvSpPr>
        <p:spPr bwMode="auto">
          <a:xfrm>
            <a:off x="186919" y="1101975"/>
            <a:ext cx="3932745" cy="445769"/>
          </a:xfrm>
          <a:prstGeom prst="rect">
            <a:avLst/>
          </a:prstGeom>
          <a:solidFill>
            <a:srgbClr val="442359"/>
          </a:solidFill>
          <a:ln w="9525" cap="flat" cmpd="sng" algn="ctr">
            <a:noFill/>
            <a:prstDash val="solid"/>
            <a:headEnd type="none" w="med" len="med"/>
            <a:tailEnd type="none" w="med" len="med"/>
          </a:ln>
          <a:effectLst/>
        </p:spPr>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marL="0" marR="0" lvl="0" indent="0" algn="ctr" defTabSz="932472" eaLnBrk="1" fontAlgn="base" latinLnBrk="0" hangingPunct="1">
              <a:lnSpc>
                <a:spcPct val="90000"/>
              </a:lnSpc>
              <a:spcBef>
                <a:spcPct val="0"/>
              </a:spcBef>
              <a:spcAft>
                <a:spcPct val="0"/>
              </a:spcAft>
              <a:buClrTx/>
              <a:buSzTx/>
              <a:buFontTx/>
              <a:buNone/>
              <a:tabLst/>
              <a:defRPr/>
            </a:pPr>
            <a:r>
              <a:rPr kumimoji="0" lang="en-US" sz="1400" b="1" i="0" u="none" strike="noStrike" kern="0" cap="none" spc="0" normalizeH="0" baseline="0" noProof="0" dirty="0"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rPr>
              <a:t>Visual Studio 2013</a:t>
            </a:r>
          </a:p>
        </p:txBody>
      </p:sp>
      <p:grpSp>
        <p:nvGrpSpPr>
          <p:cNvPr id="57" name="Group 56"/>
          <p:cNvGrpSpPr/>
          <p:nvPr/>
        </p:nvGrpSpPr>
        <p:grpSpPr>
          <a:xfrm>
            <a:off x="186921" y="3727224"/>
            <a:ext cx="3932747" cy="1302133"/>
            <a:chOff x="160164" y="2508035"/>
            <a:chExt cx="3932747" cy="1302133"/>
          </a:xfrm>
        </p:grpSpPr>
        <p:sp>
          <p:nvSpPr>
            <p:cNvPr id="58" name="Rectangle 57"/>
            <p:cNvSpPr/>
            <p:nvPr/>
          </p:nvSpPr>
          <p:spPr bwMode="auto">
            <a:xfrm>
              <a:off x="232112" y="3041586"/>
              <a:ext cx="1828800" cy="672485"/>
            </a:xfrm>
            <a:prstGeom prst="rect">
              <a:avLst/>
            </a:prstGeom>
            <a:solidFill>
              <a:srgbClr val="442359"/>
            </a:solidFill>
            <a:ln w="9525" cap="flat" cmpd="sng" algn="ctr">
              <a:noFill/>
              <a:prstDash val="solid"/>
              <a:headEnd type="none" w="med" len="med"/>
              <a:tailEnd type="none" w="med" len="med"/>
            </a:ln>
            <a:effectLst/>
          </p:spPr>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marL="0" marR="0" lvl="0" indent="0" algn="ctr" defTabSz="932472" eaLnBrk="1" fontAlgn="base" latinLnBrk="0" hangingPunct="1">
                <a:lnSpc>
                  <a:spcPct val="90000"/>
                </a:lnSpc>
                <a:spcBef>
                  <a:spcPct val="0"/>
                </a:spcBef>
                <a:spcAft>
                  <a:spcPct val="0"/>
                </a:spcAft>
                <a:buClrTx/>
                <a:buSzTx/>
                <a:buFontTx/>
                <a:buNone/>
                <a:tabLst/>
                <a:defRPr/>
              </a:pPr>
              <a:r>
                <a:rPr kumimoji="0" lang="en-US" sz="1400" b="0" i="0" u="none" strike="noStrike" kern="0" cap="none" spc="0" normalizeH="0" baseline="0" noProof="0" dirty="0"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rPr>
                <a:t>GPU</a:t>
              </a:r>
              <a:r>
                <a:rPr kumimoji="0" lang="en-US" sz="1400" b="0" i="0" u="none" strike="noStrike" kern="0" cap="none" spc="0" normalizeH="0" noProof="0" dirty="0"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rPr>
                <a:t> Usage Debugging Tool</a:t>
              </a:r>
              <a:endParaRPr kumimoji="0" lang="en-US" sz="1400" b="0" i="0" u="none" strike="noStrike" kern="0" cap="none" spc="0" normalizeH="0" baseline="0" noProof="0" dirty="0"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sp>
          <p:nvSpPr>
            <p:cNvPr id="59" name="Rectangle 58"/>
            <p:cNvSpPr/>
            <p:nvPr/>
          </p:nvSpPr>
          <p:spPr bwMode="auto">
            <a:xfrm>
              <a:off x="2131776" y="3031013"/>
              <a:ext cx="1828800" cy="672485"/>
            </a:xfrm>
            <a:prstGeom prst="rect">
              <a:avLst/>
            </a:prstGeom>
            <a:solidFill>
              <a:srgbClr val="442359"/>
            </a:solidFill>
            <a:ln w="9525" cap="flat" cmpd="sng" algn="ctr">
              <a:noFill/>
              <a:prstDash val="solid"/>
              <a:headEnd type="none" w="med" len="med"/>
              <a:tailEnd type="none" w="med" len="med"/>
            </a:ln>
            <a:effectLst/>
          </p:spPr>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marL="0" marR="0" lvl="0" indent="0" algn="ctr" defTabSz="932472" eaLnBrk="1" fontAlgn="base" latinLnBrk="0" hangingPunct="1">
                <a:lnSpc>
                  <a:spcPct val="90000"/>
                </a:lnSpc>
                <a:spcBef>
                  <a:spcPct val="0"/>
                </a:spcBef>
                <a:spcAft>
                  <a:spcPct val="0"/>
                </a:spcAft>
                <a:buClrTx/>
                <a:buSzTx/>
                <a:buFontTx/>
                <a:buNone/>
                <a:tabLst/>
                <a:defRPr/>
              </a:pPr>
              <a:r>
                <a:rPr kumimoji="0" lang="en-US" sz="1400" b="0" i="0" u="none" strike="noStrike" kern="0" cap="none" spc="0" normalizeH="0" baseline="0" noProof="0" dirty="0"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rPr>
                <a:t>Faster Solution Browsing</a:t>
              </a:r>
            </a:p>
          </p:txBody>
        </p:sp>
        <p:grpSp>
          <p:nvGrpSpPr>
            <p:cNvPr id="61" name="Group 60"/>
            <p:cNvGrpSpPr/>
            <p:nvPr/>
          </p:nvGrpSpPr>
          <p:grpSpPr>
            <a:xfrm>
              <a:off x="160164" y="2508035"/>
              <a:ext cx="3932747" cy="1302133"/>
              <a:chOff x="160164" y="2508035"/>
              <a:chExt cx="3932747" cy="1302133"/>
            </a:xfrm>
          </p:grpSpPr>
          <p:sp>
            <p:nvSpPr>
              <p:cNvPr id="65" name="Rectangle 64"/>
              <p:cNvSpPr/>
              <p:nvPr/>
            </p:nvSpPr>
            <p:spPr bwMode="auto">
              <a:xfrm>
                <a:off x="160165" y="2921468"/>
                <a:ext cx="3932746" cy="888700"/>
              </a:xfrm>
              <a:prstGeom prst="rect">
                <a:avLst/>
              </a:prstGeom>
              <a:noFill/>
              <a:ln w="12700" cap="flat" cmpd="sng" algn="ctr">
                <a:solidFill>
                  <a:srgbClr val="000000"/>
                </a:solidFill>
                <a:prstDash val="lgDash"/>
                <a:headEnd type="none" w="med" len="med"/>
                <a:tailEnd type="none" w="med" len="med"/>
              </a:ln>
              <a:effectLst/>
            </p:spPr>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marL="0" marR="0" lvl="0" indent="0" algn="ctr" defTabSz="932472" eaLnBrk="1" fontAlgn="base" latinLnBrk="0" hangingPunct="1">
                  <a:lnSpc>
                    <a:spcPct val="90000"/>
                  </a:lnSpc>
                  <a:spcBef>
                    <a:spcPct val="0"/>
                  </a:spcBef>
                  <a:spcAft>
                    <a:spcPct val="0"/>
                  </a:spcAft>
                  <a:buClrTx/>
                  <a:buSzTx/>
                  <a:buFontTx/>
                  <a:buNone/>
                  <a:tabLst/>
                  <a:defRPr/>
                </a:pPr>
                <a:endParaRPr kumimoji="0" lang="en-US" sz="2400" b="0" i="0" u="none" strike="noStrike" kern="0" cap="none" spc="0" normalizeH="0" baseline="0" noProof="0" dirty="0" err="1"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sp>
            <p:nvSpPr>
              <p:cNvPr id="63" name="TextBox 62"/>
              <p:cNvSpPr txBox="1"/>
              <p:nvPr/>
            </p:nvSpPr>
            <p:spPr>
              <a:xfrm>
                <a:off x="160164" y="2508035"/>
                <a:ext cx="3932745" cy="388399"/>
              </a:xfrm>
              <a:prstGeom prst="rect">
                <a:avLst/>
              </a:prstGeom>
              <a:noFill/>
            </p:spPr>
            <p:txBody>
              <a:bodyPr wrap="square" lIns="182880" tIns="91440" rIns="182880" bIns="91440" rtlCol="0" anchor="t">
                <a:noAutofit/>
              </a:bodyPr>
              <a:lstStyle/>
              <a:p>
                <a:pPr marL="0" marR="0" lvl="0" indent="0" algn="ctr" defTabSz="932468" eaLnBrk="1" fontAlgn="auto" latinLnBrk="0" hangingPunct="1">
                  <a:lnSpc>
                    <a:spcPct val="90000"/>
                  </a:lnSpc>
                  <a:spcBef>
                    <a:spcPts val="0"/>
                  </a:spcBef>
                  <a:spcAft>
                    <a:spcPts val="0"/>
                  </a:spcAft>
                  <a:buClrTx/>
                  <a:buSzTx/>
                  <a:buFontTx/>
                  <a:buNone/>
                  <a:tabLst/>
                  <a:defRPr/>
                </a:pPr>
                <a:r>
                  <a:rPr kumimoji="0" lang="en-US" sz="1400" b="1" i="0" u="none" strike="noStrike" kern="0" cap="none" spc="0" normalizeH="0" baseline="0" noProof="0" dirty="0" smtClean="0">
                    <a:ln>
                      <a:noFill/>
                    </a:ln>
                    <a:gradFill>
                      <a:gsLst>
                        <a:gs pos="2917">
                          <a:srgbClr val="000000"/>
                        </a:gs>
                        <a:gs pos="30000">
                          <a:srgbClr val="000000"/>
                        </a:gs>
                      </a:gsLst>
                      <a:lin ang="5400000" scaled="0"/>
                    </a:gradFill>
                    <a:effectLst/>
                    <a:uLnTx/>
                    <a:uFillTx/>
                    <a:latin typeface="Segoe UI Light"/>
                  </a:rPr>
                  <a:t>C++</a:t>
                </a:r>
              </a:p>
            </p:txBody>
          </p:sp>
        </p:grpSp>
      </p:grpSp>
      <p:grpSp>
        <p:nvGrpSpPr>
          <p:cNvPr id="84" name="Group 83"/>
          <p:cNvGrpSpPr/>
          <p:nvPr/>
        </p:nvGrpSpPr>
        <p:grpSpPr>
          <a:xfrm>
            <a:off x="186919" y="1654413"/>
            <a:ext cx="3932747" cy="2049245"/>
            <a:chOff x="160164" y="2508035"/>
            <a:chExt cx="3932747" cy="2049245"/>
          </a:xfrm>
        </p:grpSpPr>
        <p:sp>
          <p:nvSpPr>
            <p:cNvPr id="85" name="Rectangle 84"/>
            <p:cNvSpPr/>
            <p:nvPr/>
          </p:nvSpPr>
          <p:spPr bwMode="auto">
            <a:xfrm>
              <a:off x="232112" y="3041586"/>
              <a:ext cx="1828800" cy="672485"/>
            </a:xfrm>
            <a:prstGeom prst="rect">
              <a:avLst/>
            </a:prstGeom>
            <a:solidFill>
              <a:srgbClr val="442359"/>
            </a:solidFill>
            <a:ln w="9525" cap="flat" cmpd="sng" algn="ctr">
              <a:noFill/>
              <a:prstDash val="solid"/>
              <a:headEnd type="none" w="med" len="med"/>
              <a:tailEnd type="none" w="med" len="med"/>
            </a:ln>
            <a:effectLst/>
          </p:spPr>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marL="0" marR="0" lvl="0" indent="0" algn="ctr" defTabSz="932472" eaLnBrk="1" fontAlgn="base" latinLnBrk="0" hangingPunct="1">
                <a:lnSpc>
                  <a:spcPct val="90000"/>
                </a:lnSpc>
                <a:spcBef>
                  <a:spcPct val="0"/>
                </a:spcBef>
                <a:spcAft>
                  <a:spcPct val="0"/>
                </a:spcAft>
                <a:buClrTx/>
                <a:buSzTx/>
                <a:buFontTx/>
                <a:buNone/>
                <a:tabLst/>
                <a:defRPr/>
              </a:pPr>
              <a:r>
                <a:rPr kumimoji="0" lang="en-US" sz="1400" b="0" i="0" u="none" strike="noStrike" kern="0" cap="none" spc="0" normalizeH="0" baseline="0" noProof="0" dirty="0"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rPr>
                <a:t>JSON Editor Improvements</a:t>
              </a:r>
            </a:p>
          </p:txBody>
        </p:sp>
        <p:sp>
          <p:nvSpPr>
            <p:cNvPr id="86" name="Rectangle 85"/>
            <p:cNvSpPr/>
            <p:nvPr/>
          </p:nvSpPr>
          <p:spPr bwMode="auto">
            <a:xfrm>
              <a:off x="2131776" y="3031013"/>
              <a:ext cx="1828800" cy="672485"/>
            </a:xfrm>
            <a:prstGeom prst="rect">
              <a:avLst/>
            </a:prstGeom>
            <a:solidFill>
              <a:srgbClr val="442359"/>
            </a:solidFill>
            <a:ln w="9525" cap="flat" cmpd="sng" algn="ctr">
              <a:noFill/>
              <a:prstDash val="solid"/>
              <a:headEnd type="none" w="med" len="med"/>
              <a:tailEnd type="none" w="med" len="med"/>
            </a:ln>
            <a:effectLst/>
          </p:spPr>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marL="0" marR="0" lvl="0" indent="0" algn="ctr" defTabSz="932472" eaLnBrk="1" fontAlgn="base" latinLnBrk="0" hangingPunct="1">
                <a:lnSpc>
                  <a:spcPct val="90000"/>
                </a:lnSpc>
                <a:spcBef>
                  <a:spcPct val="0"/>
                </a:spcBef>
                <a:spcAft>
                  <a:spcPct val="0"/>
                </a:spcAft>
                <a:buClrTx/>
                <a:buSzTx/>
                <a:buFontTx/>
                <a:buNone/>
                <a:tabLst/>
                <a:defRPr/>
              </a:pPr>
              <a:r>
                <a:rPr kumimoji="0" lang="en-US" sz="1400" b="0" i="0" u="none" strike="noStrike" kern="0" cap="none" spc="0" normalizeH="0" baseline="0" noProof="0" dirty="0"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rPr>
                <a:t>HTML &amp; CSS Editor Improvements</a:t>
              </a:r>
            </a:p>
          </p:txBody>
        </p:sp>
        <p:sp>
          <p:nvSpPr>
            <p:cNvPr id="87" name="Rectangle 86"/>
            <p:cNvSpPr/>
            <p:nvPr/>
          </p:nvSpPr>
          <p:spPr bwMode="auto">
            <a:xfrm>
              <a:off x="231030" y="3810168"/>
              <a:ext cx="1828800" cy="672485"/>
            </a:xfrm>
            <a:prstGeom prst="rect">
              <a:avLst/>
            </a:prstGeom>
            <a:solidFill>
              <a:srgbClr val="442359"/>
            </a:solidFill>
            <a:ln w="9525" cap="flat" cmpd="sng" algn="ctr">
              <a:noFill/>
              <a:prstDash val="solid"/>
              <a:headEnd type="none" w="med" len="med"/>
              <a:tailEnd type="none" w="med" len="med"/>
            </a:ln>
            <a:effectLst/>
          </p:spPr>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marL="0" marR="0" lvl="0" indent="0" algn="ctr" defTabSz="932472" eaLnBrk="1" fontAlgn="base" latinLnBrk="0" hangingPunct="1">
                <a:lnSpc>
                  <a:spcPct val="90000"/>
                </a:lnSpc>
                <a:spcBef>
                  <a:spcPct val="0"/>
                </a:spcBef>
                <a:spcAft>
                  <a:spcPct val="0"/>
                </a:spcAft>
                <a:buClrTx/>
                <a:buSzTx/>
                <a:buFontTx/>
                <a:buNone/>
                <a:tabLst/>
                <a:defRPr/>
              </a:pPr>
              <a:r>
                <a:rPr kumimoji="0" lang="en-US" sz="1400" b="0" i="0" u="none" strike="noStrike" kern="0" cap="none" spc="0" normalizeH="0" baseline="0" noProof="0" dirty="0"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rPr>
                <a:t>Updated </a:t>
              </a:r>
              <a:r>
                <a:rPr kumimoji="0" lang="en-US" sz="1400" b="0" i="0" u="none" strike="noStrike" kern="0" cap="none" spc="0" normalizeH="0" baseline="0" noProof="0" dirty="0" err="1"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rPr>
                <a:t>WebJobs</a:t>
              </a:r>
              <a:r>
                <a:rPr kumimoji="0" lang="en-US" sz="1400" b="0" i="0" u="none" strike="noStrike" kern="0" cap="none" spc="0" normalizeH="0" baseline="0" noProof="0" dirty="0"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rPr>
                <a:t> Tooling</a:t>
              </a:r>
            </a:p>
          </p:txBody>
        </p:sp>
        <p:grpSp>
          <p:nvGrpSpPr>
            <p:cNvPr id="88" name="Group 87"/>
            <p:cNvGrpSpPr/>
            <p:nvPr/>
          </p:nvGrpSpPr>
          <p:grpSpPr>
            <a:xfrm>
              <a:off x="160164" y="2508035"/>
              <a:ext cx="3932747" cy="2049245"/>
              <a:chOff x="160164" y="2508035"/>
              <a:chExt cx="3932747" cy="2049245"/>
            </a:xfrm>
          </p:grpSpPr>
          <p:grpSp>
            <p:nvGrpSpPr>
              <p:cNvPr id="89" name="Group 88"/>
              <p:cNvGrpSpPr/>
              <p:nvPr/>
            </p:nvGrpSpPr>
            <p:grpSpPr>
              <a:xfrm>
                <a:off x="160165" y="2921467"/>
                <a:ext cx="3932746" cy="1635813"/>
                <a:chOff x="160165" y="2921467"/>
                <a:chExt cx="3932746" cy="1635813"/>
              </a:xfrm>
            </p:grpSpPr>
            <p:sp>
              <p:nvSpPr>
                <p:cNvPr id="91" name="Rectangle 90"/>
                <p:cNvSpPr/>
                <p:nvPr/>
              </p:nvSpPr>
              <p:spPr bwMode="auto">
                <a:xfrm>
                  <a:off x="2138800" y="3810167"/>
                  <a:ext cx="1828800" cy="672485"/>
                </a:xfrm>
                <a:prstGeom prst="rect">
                  <a:avLst/>
                </a:prstGeom>
                <a:solidFill>
                  <a:srgbClr val="442359"/>
                </a:solidFill>
                <a:ln w="9525" cap="flat" cmpd="sng" algn="ctr">
                  <a:noFill/>
                  <a:prstDash val="solid"/>
                  <a:headEnd type="none" w="med" len="med"/>
                  <a:tailEnd type="none" w="med" len="med"/>
                </a:ln>
                <a:effectLst/>
              </p:spPr>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marL="0" marR="0" lvl="0" indent="0" algn="ctr" defTabSz="932472" eaLnBrk="1" fontAlgn="base" latinLnBrk="0" hangingPunct="1">
                    <a:lnSpc>
                      <a:spcPct val="90000"/>
                    </a:lnSpc>
                    <a:spcBef>
                      <a:spcPct val="0"/>
                    </a:spcBef>
                    <a:spcAft>
                      <a:spcPct val="0"/>
                    </a:spcAft>
                    <a:buClrTx/>
                    <a:buSzTx/>
                    <a:buFontTx/>
                    <a:buNone/>
                    <a:tabLst/>
                    <a:defRPr/>
                  </a:pPr>
                  <a:r>
                    <a:rPr kumimoji="0" lang="en-US" sz="1400" b="0" i="0" u="none" strike="noStrike" kern="0" cap="none" spc="0" normalizeH="0" baseline="0" noProof="0" dirty="0"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rPr>
                    <a:t>Updated Template Packages</a:t>
                  </a:r>
                  <a:endParaRPr kumimoji="0" lang="en-US" sz="1200" b="0" i="0" u="none" strike="noStrike" kern="0" cap="none" spc="0" normalizeH="0" baseline="0" noProof="0" dirty="0"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sp>
              <p:nvSpPr>
                <p:cNvPr id="92" name="Rectangle 91"/>
                <p:cNvSpPr/>
                <p:nvPr/>
              </p:nvSpPr>
              <p:spPr bwMode="auto">
                <a:xfrm>
                  <a:off x="160165" y="2921467"/>
                  <a:ext cx="3932746" cy="1635813"/>
                </a:xfrm>
                <a:prstGeom prst="rect">
                  <a:avLst/>
                </a:prstGeom>
                <a:noFill/>
                <a:ln w="12700" cap="flat" cmpd="sng" algn="ctr">
                  <a:solidFill>
                    <a:srgbClr val="000000"/>
                  </a:solidFill>
                  <a:prstDash val="lgDash"/>
                  <a:headEnd type="none" w="med" len="med"/>
                  <a:tailEnd type="none" w="med" len="med"/>
                </a:ln>
                <a:effectLst/>
              </p:spPr>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marL="0" marR="0" lvl="0" indent="0" algn="ctr" defTabSz="932472" eaLnBrk="1" fontAlgn="base" latinLnBrk="0" hangingPunct="1">
                    <a:lnSpc>
                      <a:spcPct val="90000"/>
                    </a:lnSpc>
                    <a:spcBef>
                      <a:spcPct val="0"/>
                    </a:spcBef>
                    <a:spcAft>
                      <a:spcPct val="0"/>
                    </a:spcAft>
                    <a:buClrTx/>
                    <a:buSzTx/>
                    <a:buFontTx/>
                    <a:buNone/>
                    <a:tabLst/>
                    <a:defRPr/>
                  </a:pPr>
                  <a:endParaRPr kumimoji="0" lang="en-US" sz="2400" b="0" i="0" u="none" strike="noStrike" kern="0" cap="none" spc="0" normalizeH="0" baseline="0" noProof="0" dirty="0" err="1"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grpSp>
          <p:sp>
            <p:nvSpPr>
              <p:cNvPr id="90" name="TextBox 89"/>
              <p:cNvSpPr txBox="1"/>
              <p:nvPr/>
            </p:nvSpPr>
            <p:spPr>
              <a:xfrm>
                <a:off x="160164" y="2508035"/>
                <a:ext cx="3932745" cy="388399"/>
              </a:xfrm>
              <a:prstGeom prst="rect">
                <a:avLst/>
              </a:prstGeom>
              <a:noFill/>
            </p:spPr>
            <p:txBody>
              <a:bodyPr wrap="square" lIns="182880" tIns="91440" rIns="182880" bIns="91440" rtlCol="0" anchor="t">
                <a:noAutofit/>
              </a:bodyPr>
              <a:lstStyle/>
              <a:p>
                <a:pPr marL="0" marR="0" lvl="0" indent="0" algn="ctr" defTabSz="932468" eaLnBrk="1" fontAlgn="auto" latinLnBrk="0" hangingPunct="1">
                  <a:lnSpc>
                    <a:spcPct val="90000"/>
                  </a:lnSpc>
                  <a:spcBef>
                    <a:spcPts val="0"/>
                  </a:spcBef>
                  <a:spcAft>
                    <a:spcPts val="0"/>
                  </a:spcAft>
                  <a:buClrTx/>
                  <a:buSzTx/>
                  <a:buFontTx/>
                  <a:buNone/>
                  <a:tabLst/>
                  <a:defRPr/>
                </a:pPr>
                <a:r>
                  <a:rPr kumimoji="0" lang="en-US" sz="1400" b="1" i="0" u="none" strike="noStrike" kern="0" cap="none" spc="0" normalizeH="0" baseline="0" noProof="0" dirty="0" smtClean="0">
                    <a:ln>
                      <a:noFill/>
                    </a:ln>
                    <a:gradFill>
                      <a:gsLst>
                        <a:gs pos="2917">
                          <a:srgbClr val="000000"/>
                        </a:gs>
                        <a:gs pos="30000">
                          <a:srgbClr val="000000"/>
                        </a:gs>
                      </a:gsLst>
                      <a:lin ang="5400000" scaled="0"/>
                    </a:gradFill>
                    <a:effectLst/>
                    <a:uLnTx/>
                    <a:uFillTx/>
                    <a:latin typeface="Segoe UI Light"/>
                  </a:rPr>
                  <a:t>Web &amp; Azure Development</a:t>
                </a:r>
              </a:p>
            </p:txBody>
          </p:sp>
        </p:grpSp>
      </p:grpSp>
      <p:grpSp>
        <p:nvGrpSpPr>
          <p:cNvPr id="95" name="Group 94"/>
          <p:cNvGrpSpPr/>
          <p:nvPr/>
        </p:nvGrpSpPr>
        <p:grpSpPr>
          <a:xfrm>
            <a:off x="4306591" y="1855559"/>
            <a:ext cx="3932747" cy="2874455"/>
            <a:chOff x="4306594" y="1654413"/>
            <a:chExt cx="3932747" cy="2874455"/>
          </a:xfrm>
        </p:grpSpPr>
        <p:grpSp>
          <p:nvGrpSpPr>
            <p:cNvPr id="66" name="Group 65"/>
            <p:cNvGrpSpPr/>
            <p:nvPr/>
          </p:nvGrpSpPr>
          <p:grpSpPr>
            <a:xfrm>
              <a:off x="4306594" y="1654413"/>
              <a:ext cx="3932747" cy="2874455"/>
              <a:chOff x="160164" y="2508035"/>
              <a:chExt cx="3932747" cy="2874455"/>
            </a:xfrm>
          </p:grpSpPr>
          <p:sp>
            <p:nvSpPr>
              <p:cNvPr id="67" name="Rectangle 66"/>
              <p:cNvSpPr/>
              <p:nvPr/>
            </p:nvSpPr>
            <p:spPr bwMode="auto">
              <a:xfrm>
                <a:off x="232112" y="3041586"/>
                <a:ext cx="1828800" cy="672485"/>
              </a:xfrm>
              <a:prstGeom prst="rect">
                <a:avLst/>
              </a:prstGeom>
              <a:solidFill>
                <a:srgbClr val="0070C0"/>
              </a:solidFill>
              <a:ln w="9525" cap="flat" cmpd="sng" algn="ctr">
                <a:noFill/>
                <a:prstDash val="solid"/>
                <a:headEnd type="none" w="med" len="med"/>
                <a:tailEnd type="none" w="med" len="med"/>
              </a:ln>
              <a:effectLst/>
            </p:spPr>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marL="0" marR="0" lvl="0" indent="0" algn="ctr" defTabSz="932472" eaLnBrk="1" fontAlgn="base" latinLnBrk="0" hangingPunct="1">
                  <a:lnSpc>
                    <a:spcPct val="90000"/>
                  </a:lnSpc>
                  <a:spcBef>
                    <a:spcPct val="0"/>
                  </a:spcBef>
                  <a:spcAft>
                    <a:spcPct val="0"/>
                  </a:spcAft>
                  <a:buClrTx/>
                  <a:buSzTx/>
                  <a:buFontTx/>
                  <a:buNone/>
                  <a:tabLst/>
                  <a:defRPr/>
                </a:pPr>
                <a:r>
                  <a:rPr kumimoji="0" lang="en-US" sz="1400" b="0" i="0" u="none" strike="noStrike" kern="0" cap="none" spc="0" normalizeH="0" baseline="0" noProof="0" dirty="0"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rPr>
                  <a:t>Lightweight Charting</a:t>
                </a:r>
              </a:p>
            </p:txBody>
          </p:sp>
          <p:sp>
            <p:nvSpPr>
              <p:cNvPr id="68" name="Rectangle 67"/>
              <p:cNvSpPr/>
              <p:nvPr/>
            </p:nvSpPr>
            <p:spPr bwMode="auto">
              <a:xfrm>
                <a:off x="2131776" y="3031013"/>
                <a:ext cx="1828800" cy="672485"/>
              </a:xfrm>
              <a:prstGeom prst="rect">
                <a:avLst/>
              </a:prstGeom>
              <a:solidFill>
                <a:srgbClr val="0070C0"/>
              </a:solidFill>
              <a:ln w="9525" cap="flat" cmpd="sng" algn="ctr">
                <a:noFill/>
                <a:prstDash val="solid"/>
                <a:headEnd type="none" w="med" len="med"/>
                <a:tailEnd type="none" w="med" len="med"/>
              </a:ln>
              <a:effectLst/>
            </p:spPr>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marL="0" marR="0" lvl="0" indent="0" algn="ctr" defTabSz="932472" eaLnBrk="1" fontAlgn="base" latinLnBrk="0" hangingPunct="1">
                  <a:lnSpc>
                    <a:spcPct val="90000"/>
                  </a:lnSpc>
                  <a:spcBef>
                    <a:spcPct val="0"/>
                  </a:spcBef>
                  <a:spcAft>
                    <a:spcPct val="0"/>
                  </a:spcAft>
                  <a:buClrTx/>
                  <a:buSzTx/>
                  <a:buFontTx/>
                  <a:buNone/>
                  <a:tabLst/>
                  <a:defRPr/>
                </a:pPr>
                <a:r>
                  <a:rPr kumimoji="0" lang="en-US" sz="1400" b="0" i="0" u="none" strike="noStrike" kern="0" cap="none" spc="0" normalizeH="0" baseline="0" noProof="0" dirty="0"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rPr>
                  <a:t>Test Case Management</a:t>
                </a:r>
              </a:p>
            </p:txBody>
          </p:sp>
          <p:sp>
            <p:nvSpPr>
              <p:cNvPr id="69" name="Rectangle 68"/>
              <p:cNvSpPr/>
              <p:nvPr/>
            </p:nvSpPr>
            <p:spPr bwMode="auto">
              <a:xfrm>
                <a:off x="231030" y="3810168"/>
                <a:ext cx="1828800" cy="672485"/>
              </a:xfrm>
              <a:prstGeom prst="rect">
                <a:avLst/>
              </a:prstGeom>
              <a:solidFill>
                <a:srgbClr val="0070C0"/>
              </a:solidFill>
              <a:ln w="9525" cap="flat" cmpd="sng" algn="ctr">
                <a:noFill/>
                <a:prstDash val="solid"/>
                <a:headEnd type="none" w="med" len="med"/>
                <a:tailEnd type="none" w="med" len="med"/>
              </a:ln>
              <a:effectLst/>
            </p:spPr>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marL="0" marR="0" lvl="0" indent="0" algn="ctr" defTabSz="932472" eaLnBrk="1" fontAlgn="base" latinLnBrk="0" hangingPunct="1">
                  <a:lnSpc>
                    <a:spcPct val="90000"/>
                  </a:lnSpc>
                  <a:spcBef>
                    <a:spcPct val="0"/>
                  </a:spcBef>
                  <a:spcAft>
                    <a:spcPct val="0"/>
                  </a:spcAft>
                  <a:buClrTx/>
                  <a:buSzTx/>
                  <a:buFontTx/>
                  <a:buNone/>
                  <a:tabLst/>
                  <a:defRPr/>
                </a:pPr>
                <a:r>
                  <a:rPr lang="en-US" sz="1400" kern="0" dirty="0" err="1" smtClean="0">
                    <a:gradFill>
                      <a:gsLst>
                        <a:gs pos="0">
                          <a:srgbClr val="FFFFFF"/>
                        </a:gs>
                        <a:gs pos="100000">
                          <a:srgbClr val="FFFFFF"/>
                        </a:gs>
                      </a:gsLst>
                      <a:lin ang="5400000" scaled="0"/>
                    </a:gradFill>
                    <a:latin typeface="Segoe UI"/>
                    <a:ea typeface="Segoe UI" pitchFamily="34" charset="0"/>
                    <a:cs typeface="Segoe UI" pitchFamily="34" charset="0"/>
                  </a:rPr>
                  <a:t>Git</a:t>
                </a:r>
                <a:r>
                  <a:rPr lang="en-US" sz="1400" kern="0" dirty="0" smtClean="0">
                    <a:gradFill>
                      <a:gsLst>
                        <a:gs pos="0">
                          <a:srgbClr val="FFFFFF"/>
                        </a:gs>
                        <a:gs pos="100000">
                          <a:srgbClr val="FFFFFF"/>
                        </a:gs>
                      </a:gsLst>
                      <a:lin ang="5400000" scaled="0"/>
                    </a:gradFill>
                    <a:latin typeface="Segoe UI"/>
                    <a:ea typeface="Segoe UI" pitchFamily="34" charset="0"/>
                    <a:cs typeface="Segoe UI" pitchFamily="34" charset="0"/>
                  </a:rPr>
                  <a:t> </a:t>
                </a:r>
                <a:br>
                  <a:rPr lang="en-US" sz="1400" kern="0" dirty="0" smtClean="0">
                    <a:gradFill>
                      <a:gsLst>
                        <a:gs pos="0">
                          <a:srgbClr val="FFFFFF"/>
                        </a:gs>
                        <a:gs pos="100000">
                          <a:srgbClr val="FFFFFF"/>
                        </a:gs>
                      </a:gsLst>
                      <a:lin ang="5400000" scaled="0"/>
                    </a:gradFill>
                    <a:latin typeface="Segoe UI"/>
                    <a:ea typeface="Segoe UI" pitchFamily="34" charset="0"/>
                    <a:cs typeface="Segoe UI" pitchFamily="34" charset="0"/>
                  </a:rPr>
                </a:br>
                <a:r>
                  <a:rPr lang="en-US" sz="1400" kern="0" dirty="0" smtClean="0">
                    <a:gradFill>
                      <a:gsLst>
                        <a:gs pos="0">
                          <a:srgbClr val="FFFFFF"/>
                        </a:gs>
                        <a:gs pos="100000">
                          <a:srgbClr val="FFFFFF"/>
                        </a:gs>
                      </a:gsLst>
                      <a:lin ang="5400000" scaled="0"/>
                    </a:gradFill>
                    <a:latin typeface="Segoe UI"/>
                    <a:ea typeface="Segoe UI" pitchFamily="34" charset="0"/>
                    <a:cs typeface="Segoe UI" pitchFamily="34" charset="0"/>
                  </a:rPr>
                  <a:t>Pull Requests</a:t>
                </a:r>
                <a:endParaRPr kumimoji="0" lang="en-US" sz="1400" b="0" i="0" u="none" strike="noStrike" kern="0" cap="none" spc="0" normalizeH="0" baseline="0" noProof="0" dirty="0"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grpSp>
            <p:nvGrpSpPr>
              <p:cNvPr id="70" name="Group 69"/>
              <p:cNvGrpSpPr/>
              <p:nvPr/>
            </p:nvGrpSpPr>
            <p:grpSpPr>
              <a:xfrm>
                <a:off x="160164" y="2508035"/>
                <a:ext cx="3932747" cy="2874455"/>
                <a:chOff x="160164" y="2508035"/>
                <a:chExt cx="3932747" cy="2874455"/>
              </a:xfrm>
            </p:grpSpPr>
            <p:grpSp>
              <p:nvGrpSpPr>
                <p:cNvPr id="71" name="Group 70"/>
                <p:cNvGrpSpPr/>
                <p:nvPr/>
              </p:nvGrpSpPr>
              <p:grpSpPr>
                <a:xfrm>
                  <a:off x="160165" y="2921467"/>
                  <a:ext cx="3932746" cy="2461023"/>
                  <a:chOff x="160165" y="2921467"/>
                  <a:chExt cx="3932746" cy="2461023"/>
                </a:xfrm>
              </p:grpSpPr>
              <p:sp>
                <p:nvSpPr>
                  <p:cNvPr id="73" name="Rectangle 72"/>
                  <p:cNvSpPr/>
                  <p:nvPr/>
                </p:nvSpPr>
                <p:spPr bwMode="auto">
                  <a:xfrm>
                    <a:off x="2138800" y="3810167"/>
                    <a:ext cx="1828800" cy="672485"/>
                  </a:xfrm>
                  <a:prstGeom prst="rect">
                    <a:avLst/>
                  </a:prstGeom>
                  <a:solidFill>
                    <a:srgbClr val="0070C0"/>
                  </a:solidFill>
                  <a:ln w="9525" cap="flat" cmpd="sng" algn="ctr">
                    <a:noFill/>
                    <a:prstDash val="solid"/>
                    <a:headEnd type="none" w="med" len="med"/>
                    <a:tailEnd type="none" w="med" len="med"/>
                  </a:ln>
                  <a:effectLst/>
                </p:spPr>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marL="0" marR="0" lvl="0" indent="0" algn="ctr" defTabSz="932472" eaLnBrk="1" fontAlgn="base" latinLnBrk="0" hangingPunct="1">
                      <a:lnSpc>
                        <a:spcPct val="90000"/>
                      </a:lnSpc>
                      <a:spcBef>
                        <a:spcPct val="0"/>
                      </a:spcBef>
                      <a:spcAft>
                        <a:spcPct val="0"/>
                      </a:spcAft>
                      <a:buClrTx/>
                      <a:buSzTx/>
                      <a:buFontTx/>
                      <a:buNone/>
                      <a:tabLst/>
                      <a:defRPr/>
                    </a:pPr>
                    <a:r>
                      <a:rPr lang="en-US" sz="1400" kern="0" dirty="0" smtClean="0">
                        <a:gradFill>
                          <a:gsLst>
                            <a:gs pos="0">
                              <a:srgbClr val="FFFFFF"/>
                            </a:gs>
                            <a:gs pos="100000">
                              <a:srgbClr val="FFFFFF"/>
                            </a:gs>
                          </a:gsLst>
                          <a:lin ang="5400000" scaled="0"/>
                        </a:gradFill>
                        <a:latin typeface="Segoe UI"/>
                        <a:ea typeface="Segoe UI" pitchFamily="34" charset="0"/>
                        <a:cs typeface="Segoe UI" pitchFamily="34" charset="0"/>
                      </a:rPr>
                      <a:t>Work Item Tracking Improvements</a:t>
                    </a:r>
                    <a:endParaRPr kumimoji="0" lang="en-US" sz="1200" b="0" i="0" u="none" strike="noStrike" kern="0" cap="none" spc="0" normalizeH="0" baseline="0" noProof="0" dirty="0"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sp>
                <p:nvSpPr>
                  <p:cNvPr id="74" name="Rectangle 73"/>
                  <p:cNvSpPr/>
                  <p:nvPr/>
                </p:nvSpPr>
                <p:spPr bwMode="auto">
                  <a:xfrm>
                    <a:off x="160165" y="2921467"/>
                    <a:ext cx="3932746" cy="2461023"/>
                  </a:xfrm>
                  <a:prstGeom prst="rect">
                    <a:avLst/>
                  </a:prstGeom>
                  <a:noFill/>
                  <a:ln w="12700" cap="flat" cmpd="sng" algn="ctr">
                    <a:solidFill>
                      <a:srgbClr val="000000"/>
                    </a:solidFill>
                    <a:prstDash val="lgDash"/>
                    <a:headEnd type="none" w="med" len="med"/>
                    <a:tailEnd type="none" w="med" len="med"/>
                  </a:ln>
                  <a:effectLst/>
                </p:spPr>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marL="0" marR="0" lvl="0" indent="0" algn="ctr" defTabSz="932472" eaLnBrk="1" fontAlgn="base" latinLnBrk="0" hangingPunct="1">
                      <a:lnSpc>
                        <a:spcPct val="90000"/>
                      </a:lnSpc>
                      <a:spcBef>
                        <a:spcPct val="0"/>
                      </a:spcBef>
                      <a:spcAft>
                        <a:spcPct val="0"/>
                      </a:spcAft>
                      <a:buClrTx/>
                      <a:buSzTx/>
                      <a:buFontTx/>
                      <a:buNone/>
                      <a:tabLst/>
                      <a:defRPr/>
                    </a:pPr>
                    <a:endParaRPr kumimoji="0" lang="en-US" sz="2400" b="0" i="0" u="none" strike="noStrike" kern="0" cap="none" spc="0" normalizeH="0" baseline="0" noProof="0" dirty="0" err="1"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grpSp>
            <p:sp>
              <p:nvSpPr>
                <p:cNvPr id="72" name="TextBox 71"/>
                <p:cNvSpPr txBox="1"/>
                <p:nvPr/>
              </p:nvSpPr>
              <p:spPr>
                <a:xfrm>
                  <a:off x="160164" y="2508035"/>
                  <a:ext cx="3932745" cy="388399"/>
                </a:xfrm>
                <a:prstGeom prst="rect">
                  <a:avLst/>
                </a:prstGeom>
                <a:noFill/>
              </p:spPr>
              <p:txBody>
                <a:bodyPr wrap="square" lIns="182880" tIns="91440" rIns="182880" bIns="91440" rtlCol="0" anchor="t">
                  <a:noAutofit/>
                </a:bodyPr>
                <a:lstStyle/>
                <a:p>
                  <a:pPr marL="0" marR="0" lvl="0" indent="0" algn="ctr" defTabSz="932468" eaLnBrk="1" fontAlgn="auto" latinLnBrk="0" hangingPunct="1">
                    <a:lnSpc>
                      <a:spcPct val="90000"/>
                    </a:lnSpc>
                    <a:spcBef>
                      <a:spcPts val="0"/>
                    </a:spcBef>
                    <a:spcAft>
                      <a:spcPts val="0"/>
                    </a:spcAft>
                    <a:buClrTx/>
                    <a:buSzTx/>
                    <a:buFontTx/>
                    <a:buNone/>
                    <a:tabLst/>
                    <a:defRPr/>
                  </a:pPr>
                  <a:r>
                    <a:rPr kumimoji="0" lang="en-US" sz="1400" b="1" i="0" u="none" strike="noStrike" kern="0" cap="none" spc="0" normalizeH="0" baseline="0" noProof="0" dirty="0" smtClean="0">
                      <a:ln>
                        <a:noFill/>
                      </a:ln>
                      <a:gradFill>
                        <a:gsLst>
                          <a:gs pos="2917">
                            <a:srgbClr val="000000"/>
                          </a:gs>
                          <a:gs pos="30000">
                            <a:srgbClr val="000000"/>
                          </a:gs>
                        </a:gsLst>
                        <a:lin ang="5400000" scaled="0"/>
                      </a:gradFill>
                      <a:effectLst/>
                      <a:uLnTx/>
                      <a:uFillTx/>
                      <a:latin typeface="Segoe UI Light"/>
                    </a:rPr>
                    <a:t>Application Lifecycle Management</a:t>
                  </a:r>
                </a:p>
              </p:txBody>
            </p:sp>
          </p:grpSp>
        </p:grpSp>
        <p:sp>
          <p:nvSpPr>
            <p:cNvPr id="93" name="Rectangle 92"/>
            <p:cNvSpPr/>
            <p:nvPr/>
          </p:nvSpPr>
          <p:spPr bwMode="auto">
            <a:xfrm>
              <a:off x="4377460" y="3735699"/>
              <a:ext cx="1828800" cy="672485"/>
            </a:xfrm>
            <a:prstGeom prst="rect">
              <a:avLst/>
            </a:prstGeom>
            <a:solidFill>
              <a:srgbClr val="0070C0"/>
            </a:solidFill>
            <a:ln w="9525" cap="flat" cmpd="sng" algn="ctr">
              <a:noFill/>
              <a:prstDash val="solid"/>
              <a:headEnd type="none" w="med" len="med"/>
              <a:tailEnd type="none" w="med" len="med"/>
            </a:ln>
            <a:effectLst/>
          </p:spPr>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marL="0" marR="0" lvl="0" indent="0" algn="ctr" defTabSz="932472" eaLnBrk="1" fontAlgn="base" latinLnBrk="0" hangingPunct="1">
                <a:lnSpc>
                  <a:spcPct val="90000"/>
                </a:lnSpc>
                <a:spcBef>
                  <a:spcPct val="0"/>
                </a:spcBef>
                <a:spcAft>
                  <a:spcPct val="0"/>
                </a:spcAft>
                <a:buClrTx/>
                <a:buSzTx/>
                <a:buFontTx/>
                <a:buNone/>
                <a:tabLst/>
                <a:defRPr/>
              </a:pPr>
              <a:r>
                <a:rPr kumimoji="0" lang="en-US" sz="1400" b="0" i="0" u="none" strike="noStrike" kern="0" cap="none" spc="0" normalizeH="0" baseline="0" noProof="0" dirty="0"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rPr>
                <a:t>App Insights</a:t>
              </a:r>
            </a:p>
          </p:txBody>
        </p:sp>
        <p:sp>
          <p:nvSpPr>
            <p:cNvPr id="94" name="Rectangle 93"/>
            <p:cNvSpPr/>
            <p:nvPr/>
          </p:nvSpPr>
          <p:spPr bwMode="auto">
            <a:xfrm>
              <a:off x="6285230" y="3735698"/>
              <a:ext cx="1828800" cy="672485"/>
            </a:xfrm>
            <a:prstGeom prst="rect">
              <a:avLst/>
            </a:prstGeom>
            <a:solidFill>
              <a:srgbClr val="0070C0"/>
            </a:solidFill>
            <a:ln w="9525" cap="flat" cmpd="sng" algn="ctr">
              <a:noFill/>
              <a:prstDash val="solid"/>
              <a:headEnd type="none" w="med" len="med"/>
              <a:tailEnd type="none" w="med" len="med"/>
            </a:ln>
            <a:effectLst/>
          </p:spPr>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marL="0" marR="0" lvl="0" indent="0" algn="ctr" defTabSz="932472" eaLnBrk="1" fontAlgn="base" latinLnBrk="0" hangingPunct="1">
                <a:lnSpc>
                  <a:spcPct val="90000"/>
                </a:lnSpc>
                <a:spcBef>
                  <a:spcPct val="0"/>
                </a:spcBef>
                <a:spcAft>
                  <a:spcPct val="0"/>
                </a:spcAft>
                <a:buClrTx/>
                <a:buSzTx/>
                <a:buFontTx/>
                <a:buNone/>
                <a:tabLst/>
                <a:defRPr/>
              </a:pPr>
              <a:r>
                <a:rPr kumimoji="0" lang="en-US" sz="1400" b="0" i="0" u="none" strike="noStrike" kern="0" cap="none" spc="0" normalizeH="0" baseline="0" noProof="0" dirty="0"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rPr>
                <a:t>Release Management</a:t>
              </a:r>
              <a:endParaRPr kumimoji="0" lang="en-US" sz="1200" b="0" i="0" u="none" strike="noStrike" kern="0" cap="none" spc="0" normalizeH="0" baseline="0" noProof="0" dirty="0"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endParaRPr>
            </a:p>
          </p:txBody>
        </p:sp>
      </p:grpSp>
      <p:sp>
        <p:nvSpPr>
          <p:cNvPr id="96" name="Rectangle 95"/>
          <p:cNvSpPr/>
          <p:nvPr/>
        </p:nvSpPr>
        <p:spPr bwMode="auto">
          <a:xfrm>
            <a:off x="4306590" y="1098274"/>
            <a:ext cx="3932745" cy="445769"/>
          </a:xfrm>
          <a:prstGeom prst="rect">
            <a:avLst/>
          </a:prstGeom>
          <a:solidFill>
            <a:srgbClr val="0070C0"/>
          </a:solidFill>
          <a:ln w="9525" cap="flat" cmpd="sng" algn="ctr">
            <a:noFill/>
            <a:prstDash val="solid"/>
            <a:headEnd type="none" w="med" len="med"/>
            <a:tailEnd type="none" w="med" len="med"/>
          </a:ln>
          <a:effectLst/>
        </p:spPr>
        <p:txBody>
          <a:bodyPr rot="0" spcFirstLastPara="0" vertOverflow="overflow" horzOverflow="overflow" vert="horz" wrap="square" lIns="182880" tIns="146304" rIns="182880" bIns="146304" numCol="1" spcCol="0" rtlCol="0" fromWordArt="0" anchor="ctr" anchorCtr="0" forceAA="0" compatLnSpc="1">
            <a:prstTxWarp prst="textNoShape">
              <a:avLst/>
            </a:prstTxWarp>
            <a:noAutofit/>
          </a:bodyPr>
          <a:lstStyle/>
          <a:p>
            <a:pPr marL="0" marR="0" lvl="0" indent="0" algn="ctr" defTabSz="932472" eaLnBrk="1" fontAlgn="base" latinLnBrk="0" hangingPunct="1">
              <a:lnSpc>
                <a:spcPct val="90000"/>
              </a:lnSpc>
              <a:spcBef>
                <a:spcPct val="0"/>
              </a:spcBef>
              <a:spcAft>
                <a:spcPct val="0"/>
              </a:spcAft>
              <a:buClrTx/>
              <a:buSzTx/>
              <a:buFontTx/>
              <a:buNone/>
              <a:tabLst/>
              <a:defRPr/>
            </a:pPr>
            <a:r>
              <a:rPr kumimoji="0" lang="en-US" sz="1400" b="1" i="0" u="none" strike="noStrike" kern="0" cap="none" spc="0" normalizeH="0" baseline="0" noProof="0" dirty="0" smtClean="0">
                <a:ln>
                  <a:noFill/>
                </a:ln>
                <a:gradFill>
                  <a:gsLst>
                    <a:gs pos="0">
                      <a:srgbClr val="FFFFFF"/>
                    </a:gs>
                    <a:gs pos="100000">
                      <a:srgbClr val="FFFFFF"/>
                    </a:gs>
                  </a:gsLst>
                  <a:lin ang="5400000" scaled="0"/>
                </a:gradFill>
                <a:effectLst/>
                <a:uLnTx/>
                <a:uFillTx/>
                <a:latin typeface="Segoe UI"/>
                <a:ea typeface="Segoe UI" pitchFamily="34" charset="0"/>
                <a:cs typeface="Segoe UI" pitchFamily="34" charset="0"/>
              </a:rPr>
              <a:t>Foundation Server 2013</a:t>
            </a:r>
          </a:p>
        </p:txBody>
      </p:sp>
    </p:spTree>
    <p:extLst>
      <p:ext uri="{BB962C8B-B14F-4D97-AF65-F5344CB8AC3E}">
        <p14:creationId xmlns:p14="http://schemas.microsoft.com/office/powerpoint/2010/main" val="120660645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fade">
                                      <p:cBhvr>
                                        <p:cTn id="7" dur="500"/>
                                        <p:tgtEl>
                                          <p:spTgt spid="47"/>
                                        </p:tgtEl>
                                      </p:cBhvr>
                                    </p:animEffect>
                                  </p:childTnLst>
                                </p:cTn>
                              </p:par>
                              <p:par>
                                <p:cTn id="8" presetID="10" presetClass="entr" presetSubtype="0" fill="hold" nodeType="withEffect">
                                  <p:stCondLst>
                                    <p:cond delay="0"/>
                                  </p:stCondLst>
                                  <p:childTnLst>
                                    <p:set>
                                      <p:cBhvr>
                                        <p:cTn id="9" dur="1" fill="hold">
                                          <p:stCondLst>
                                            <p:cond delay="0"/>
                                          </p:stCondLst>
                                        </p:cTn>
                                        <p:tgtEl>
                                          <p:spTgt spid="84"/>
                                        </p:tgtEl>
                                        <p:attrNameLst>
                                          <p:attrName>style.visibility</p:attrName>
                                        </p:attrNameLst>
                                      </p:cBhvr>
                                      <p:to>
                                        <p:strVal val="visible"/>
                                      </p:to>
                                    </p:set>
                                    <p:animEffect transition="in" filter="fade">
                                      <p:cBhvr>
                                        <p:cTn id="10" dur="500"/>
                                        <p:tgtEl>
                                          <p:spTgt spid="84"/>
                                        </p:tgtEl>
                                      </p:cBhvr>
                                    </p:animEffect>
                                  </p:childTnLst>
                                </p:cTn>
                              </p:par>
                              <p:par>
                                <p:cTn id="11" presetID="10" presetClass="entr" presetSubtype="0" fill="hold" nodeType="withEffect">
                                  <p:stCondLst>
                                    <p:cond delay="0"/>
                                  </p:stCondLst>
                                  <p:childTnLst>
                                    <p:set>
                                      <p:cBhvr>
                                        <p:cTn id="12" dur="1" fill="hold">
                                          <p:stCondLst>
                                            <p:cond delay="0"/>
                                          </p:stCondLst>
                                        </p:cTn>
                                        <p:tgtEl>
                                          <p:spTgt spid="57"/>
                                        </p:tgtEl>
                                        <p:attrNameLst>
                                          <p:attrName>style.visibility</p:attrName>
                                        </p:attrNameLst>
                                      </p:cBhvr>
                                      <p:to>
                                        <p:strVal val="visible"/>
                                      </p:to>
                                    </p:set>
                                    <p:animEffect transition="in" filter="fade">
                                      <p:cBhvr>
                                        <p:cTn id="13" dur="500"/>
                                        <p:tgtEl>
                                          <p:spTgt spid="57"/>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96"/>
                                        </p:tgtEl>
                                        <p:attrNameLst>
                                          <p:attrName>style.visibility</p:attrName>
                                        </p:attrNameLst>
                                      </p:cBhvr>
                                      <p:to>
                                        <p:strVal val="visible"/>
                                      </p:to>
                                    </p:set>
                                    <p:animEffect transition="in" filter="fade">
                                      <p:cBhvr>
                                        <p:cTn id="18" dur="500"/>
                                        <p:tgtEl>
                                          <p:spTgt spid="96"/>
                                        </p:tgtEl>
                                      </p:cBhvr>
                                    </p:animEffect>
                                  </p:childTnLst>
                                </p:cTn>
                              </p:par>
                              <p:par>
                                <p:cTn id="19" presetID="10" presetClass="entr" presetSubtype="0" fill="hold" nodeType="withEffect">
                                  <p:stCondLst>
                                    <p:cond delay="0"/>
                                  </p:stCondLst>
                                  <p:childTnLst>
                                    <p:set>
                                      <p:cBhvr>
                                        <p:cTn id="20" dur="1" fill="hold">
                                          <p:stCondLst>
                                            <p:cond delay="0"/>
                                          </p:stCondLst>
                                        </p:cTn>
                                        <p:tgtEl>
                                          <p:spTgt spid="95"/>
                                        </p:tgtEl>
                                        <p:attrNameLst>
                                          <p:attrName>style.visibility</p:attrName>
                                        </p:attrNameLst>
                                      </p:cBhvr>
                                      <p:to>
                                        <p:strVal val="visible"/>
                                      </p:to>
                                    </p:set>
                                    <p:animEffect transition="in" filter="fade">
                                      <p:cBhvr>
                                        <p:cTn id="21" dur="500"/>
                                        <p:tgtEl>
                                          <p:spTgt spid="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9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Blogs </a:t>
            </a:r>
            <a:r>
              <a:rPr lang="en-US" dirty="0" smtClean="0"/>
              <a:t>&amp; Release Notes</a:t>
            </a:r>
            <a:br>
              <a:rPr lang="en-US" dirty="0" smtClean="0"/>
            </a:br>
            <a:r>
              <a:rPr lang="en-US" sz="2400" dirty="0" smtClean="0"/>
              <a:t>What’s new for Update 4 in ASP.NET Blog Post</a:t>
            </a:r>
            <a:br>
              <a:rPr lang="en-US" sz="2400" dirty="0" smtClean="0"/>
            </a:br>
            <a:r>
              <a:rPr lang="en-US" sz="2400" dirty="0" smtClean="0"/>
              <a:t>Visual Studio 2013 Update 4 Release Notes</a:t>
            </a:r>
            <a:endParaRPr lang="en-US" sz="2400" dirty="0"/>
          </a:p>
        </p:txBody>
      </p:sp>
    </p:spTree>
    <p:extLst>
      <p:ext uri="{BB962C8B-B14F-4D97-AF65-F5344CB8AC3E}">
        <p14:creationId xmlns:p14="http://schemas.microsoft.com/office/powerpoint/2010/main" val="23944653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Demos</a:t>
            </a:r>
            <a:br>
              <a:rPr lang="en-US" dirty="0" smtClean="0"/>
            </a:br>
            <a:r>
              <a:rPr lang="en-US" sz="2400" dirty="0"/>
              <a:t/>
            </a:r>
            <a:br>
              <a:rPr lang="en-US" sz="2400" dirty="0"/>
            </a:br>
            <a:r>
              <a:rPr lang="en-US" sz="2400" dirty="0" smtClean="0"/>
              <a:t>(1) Application </a:t>
            </a:r>
            <a:r>
              <a:rPr lang="en-US" sz="2400" dirty="0" smtClean="0"/>
              <a:t>Lifecycle </a:t>
            </a:r>
            <a:r>
              <a:rPr lang="en-US" sz="2400" dirty="0" smtClean="0"/>
              <a:t>Management</a:t>
            </a:r>
            <a:br>
              <a:rPr lang="en-US" sz="2400" dirty="0" smtClean="0"/>
            </a:br>
            <a:r>
              <a:rPr lang="en-US" sz="2400" dirty="0" smtClean="0"/>
              <a:t>(2) GPU </a:t>
            </a:r>
            <a:r>
              <a:rPr lang="en-US" sz="2400" dirty="0" smtClean="0"/>
              <a:t>Usage Diagnostics, </a:t>
            </a:r>
            <a:r>
              <a:rPr lang="en-US" sz="2400" dirty="0" smtClean="0"/>
              <a:t>Azure</a:t>
            </a:r>
            <a:endParaRPr lang="en-US" sz="2400" dirty="0"/>
          </a:p>
        </p:txBody>
      </p:sp>
    </p:spTree>
    <p:extLst>
      <p:ext uri="{BB962C8B-B14F-4D97-AF65-F5344CB8AC3E}">
        <p14:creationId xmlns:p14="http://schemas.microsoft.com/office/powerpoint/2010/main" val="6410765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
          <p:cNvSpPr txBox="1">
            <a:spLocks/>
          </p:cNvSpPr>
          <p:nvPr/>
        </p:nvSpPr>
        <p:spPr>
          <a:xfrm>
            <a:off x="201039" y="3488387"/>
            <a:ext cx="6793333" cy="1343672"/>
          </a:xfrm>
          <a:prstGeom prst="rect">
            <a:avLst/>
          </a:prstGeom>
        </p:spPr>
        <p:txBody>
          <a:bodyPr/>
          <a:lstStyle>
            <a:lvl1pPr marL="300175" indent="-300175" algn="l" defTabSz="400233" rtl="0" eaLnBrk="1" latinLnBrk="0" hangingPunct="1">
              <a:spcBef>
                <a:spcPct val="20000"/>
              </a:spcBef>
              <a:buFont typeface="Arial"/>
              <a:buChar char="•"/>
              <a:defRPr sz="1300" kern="1200">
                <a:solidFill>
                  <a:schemeClr val="tx1"/>
                </a:solidFill>
                <a:latin typeface="Segoe"/>
                <a:ea typeface="+mn-ea"/>
                <a:cs typeface="Segoe"/>
              </a:defRPr>
            </a:lvl1pPr>
            <a:lvl2pPr marL="650378" indent="-250146" algn="l" defTabSz="400233" rtl="0" eaLnBrk="1" latinLnBrk="0" hangingPunct="1">
              <a:spcBef>
                <a:spcPct val="20000"/>
              </a:spcBef>
              <a:buFont typeface="Arial"/>
              <a:buChar char="–"/>
              <a:defRPr sz="1300" kern="1200">
                <a:solidFill>
                  <a:schemeClr val="tx1"/>
                </a:solidFill>
                <a:latin typeface="Segoe"/>
                <a:ea typeface="+mn-ea"/>
                <a:cs typeface="Segoe"/>
              </a:defRPr>
            </a:lvl2pPr>
            <a:lvl3pPr marL="1000582" indent="-200116" algn="l" defTabSz="400233" rtl="0" eaLnBrk="1" latinLnBrk="0" hangingPunct="1">
              <a:spcBef>
                <a:spcPct val="20000"/>
              </a:spcBef>
              <a:buFont typeface="Arial"/>
              <a:buChar char="•"/>
              <a:defRPr sz="1300" kern="1200">
                <a:solidFill>
                  <a:schemeClr val="tx1"/>
                </a:solidFill>
                <a:latin typeface="Segoe"/>
                <a:ea typeface="+mn-ea"/>
                <a:cs typeface="Segoe"/>
              </a:defRPr>
            </a:lvl3pPr>
            <a:lvl4pPr marL="1400815" indent="-200116" algn="l" defTabSz="400233" rtl="0" eaLnBrk="1" latinLnBrk="0" hangingPunct="1">
              <a:spcBef>
                <a:spcPct val="20000"/>
              </a:spcBef>
              <a:buFont typeface="Arial"/>
              <a:buChar char="–"/>
              <a:defRPr sz="1300" kern="1200">
                <a:solidFill>
                  <a:schemeClr val="tx1"/>
                </a:solidFill>
                <a:latin typeface="Segoe"/>
                <a:ea typeface="+mn-ea"/>
                <a:cs typeface="Segoe"/>
              </a:defRPr>
            </a:lvl4pPr>
            <a:lvl5pPr marL="1801048" indent="-200116" algn="l" defTabSz="400233" rtl="0" eaLnBrk="1" latinLnBrk="0" hangingPunct="1">
              <a:spcBef>
                <a:spcPct val="20000"/>
              </a:spcBef>
              <a:buFont typeface="Arial"/>
              <a:buChar char="»"/>
              <a:defRPr sz="1300" kern="1200">
                <a:solidFill>
                  <a:schemeClr val="tx1"/>
                </a:solidFill>
                <a:latin typeface="Segoe"/>
                <a:ea typeface="+mn-ea"/>
                <a:cs typeface="Segoe"/>
              </a:defRPr>
            </a:lvl5pPr>
            <a:lvl6pPr marL="2201281" indent="-200116" algn="l" defTabSz="400233" rtl="0" eaLnBrk="1" latinLnBrk="0" hangingPunct="1">
              <a:spcBef>
                <a:spcPct val="20000"/>
              </a:spcBef>
              <a:buFont typeface="Arial"/>
              <a:buChar char="•"/>
              <a:defRPr sz="1800" kern="1200">
                <a:solidFill>
                  <a:schemeClr val="tx1"/>
                </a:solidFill>
                <a:latin typeface="+mn-lt"/>
                <a:ea typeface="+mn-ea"/>
                <a:cs typeface="+mn-cs"/>
              </a:defRPr>
            </a:lvl6pPr>
            <a:lvl7pPr marL="2601514" indent="-200116" algn="l" defTabSz="400233" rtl="0" eaLnBrk="1" latinLnBrk="0" hangingPunct="1">
              <a:spcBef>
                <a:spcPct val="20000"/>
              </a:spcBef>
              <a:buFont typeface="Arial"/>
              <a:buChar char="•"/>
              <a:defRPr sz="1800" kern="1200">
                <a:solidFill>
                  <a:schemeClr val="tx1"/>
                </a:solidFill>
                <a:latin typeface="+mn-lt"/>
                <a:ea typeface="+mn-ea"/>
                <a:cs typeface="+mn-cs"/>
              </a:defRPr>
            </a:lvl7pPr>
            <a:lvl8pPr marL="3001747" indent="-200116" algn="l" defTabSz="400233" rtl="0" eaLnBrk="1" latinLnBrk="0" hangingPunct="1">
              <a:spcBef>
                <a:spcPct val="20000"/>
              </a:spcBef>
              <a:buFont typeface="Arial"/>
              <a:buChar char="•"/>
              <a:defRPr sz="1800" kern="1200">
                <a:solidFill>
                  <a:schemeClr val="tx1"/>
                </a:solidFill>
                <a:latin typeface="+mn-lt"/>
                <a:ea typeface="+mn-ea"/>
                <a:cs typeface="+mn-cs"/>
              </a:defRPr>
            </a:lvl8pPr>
            <a:lvl9pPr marL="3401979" indent="-200116" algn="l" defTabSz="400233" rtl="0" eaLnBrk="1" latinLnBrk="0" hangingPunct="1">
              <a:spcBef>
                <a:spcPct val="20000"/>
              </a:spcBef>
              <a:buFont typeface="Arial"/>
              <a:buChar char="•"/>
              <a:defRPr sz="1800" kern="1200">
                <a:solidFill>
                  <a:schemeClr val="tx1"/>
                </a:solidFill>
                <a:latin typeface="+mn-lt"/>
                <a:ea typeface="+mn-ea"/>
                <a:cs typeface="+mn-cs"/>
              </a:defRPr>
            </a:lvl9pPr>
          </a:lstStyle>
          <a:p>
            <a:pPr marL="0" indent="0">
              <a:buNone/>
            </a:pPr>
            <a:r>
              <a:rPr lang="en-US" b="1" dirty="0" smtClean="0">
                <a:solidFill>
                  <a:schemeClr val="bg1">
                    <a:lumMod val="50000"/>
                  </a:schemeClr>
                </a:solidFill>
              </a:rPr>
              <a:t>Robert Green</a:t>
            </a:r>
          </a:p>
          <a:p>
            <a:pPr marL="0" indent="0">
              <a:buNone/>
            </a:pPr>
            <a:r>
              <a:rPr lang="en-US" dirty="0" smtClean="0">
                <a:solidFill>
                  <a:schemeClr val="bg1">
                    <a:lumMod val="50000"/>
                  </a:schemeClr>
                </a:solidFill>
              </a:rPr>
              <a:t>@</a:t>
            </a:r>
            <a:r>
              <a:rPr lang="en-US" dirty="0" err="1" smtClean="0">
                <a:solidFill>
                  <a:schemeClr val="bg1">
                    <a:lumMod val="50000"/>
                  </a:schemeClr>
                </a:solidFill>
              </a:rPr>
              <a:t>rogreen_ms</a:t>
            </a:r>
            <a:r>
              <a:rPr lang="en-US" dirty="0" smtClean="0">
                <a:solidFill>
                  <a:schemeClr val="bg1">
                    <a:lumMod val="50000"/>
                  </a:schemeClr>
                </a:solidFill>
              </a:rPr>
              <a:t> | </a:t>
            </a:r>
            <a:r>
              <a:rPr lang="en-US" dirty="0" smtClean="0">
                <a:solidFill>
                  <a:schemeClr val="bg1">
                    <a:lumMod val="50000"/>
                  </a:schemeClr>
                </a:solidFill>
                <a:hlinkClick r:id="rId2"/>
              </a:rPr>
              <a:t>blogs.msdn.com/b/</a:t>
            </a:r>
            <a:r>
              <a:rPr lang="en-US" dirty="0" err="1" smtClean="0">
                <a:solidFill>
                  <a:schemeClr val="bg1">
                    <a:lumMod val="50000"/>
                  </a:schemeClr>
                </a:solidFill>
                <a:hlinkClick r:id="rId2"/>
              </a:rPr>
              <a:t>robertgreen</a:t>
            </a:r>
            <a:r>
              <a:rPr lang="en-US" dirty="0" smtClean="0">
                <a:solidFill>
                  <a:schemeClr val="bg1">
                    <a:lumMod val="50000"/>
                  </a:schemeClr>
                </a:solidFill>
                <a:hlinkClick r:id="rId2"/>
              </a:rPr>
              <a:t>/</a:t>
            </a:r>
            <a:endParaRPr lang="en-US" dirty="0" smtClean="0">
              <a:solidFill>
                <a:schemeClr val="bg1">
                  <a:lumMod val="50000"/>
                </a:schemeClr>
              </a:solidFill>
            </a:endParaRPr>
          </a:p>
          <a:p>
            <a:endParaRPr lang="de-DE" b="1" dirty="0" smtClean="0">
              <a:solidFill>
                <a:schemeClr val="bg1">
                  <a:lumMod val="50000"/>
                </a:schemeClr>
              </a:solidFill>
            </a:endParaRPr>
          </a:p>
          <a:p>
            <a:pPr marL="0" indent="0">
              <a:buNone/>
            </a:pPr>
            <a:r>
              <a:rPr lang="de-DE" b="1" dirty="0" smtClean="0">
                <a:solidFill>
                  <a:schemeClr val="bg1">
                    <a:lumMod val="50000"/>
                  </a:schemeClr>
                </a:solidFill>
              </a:rPr>
              <a:t>Dmitry Lyalin</a:t>
            </a:r>
          </a:p>
          <a:p>
            <a:pPr marL="0" indent="0">
              <a:buNone/>
            </a:pPr>
            <a:r>
              <a:rPr lang="de-DE" dirty="0" smtClean="0">
                <a:solidFill>
                  <a:schemeClr val="bg1">
                    <a:lumMod val="50000"/>
                  </a:schemeClr>
                </a:solidFill>
              </a:rPr>
              <a:t>@lyalindotcom | </a:t>
            </a:r>
            <a:r>
              <a:rPr lang="de-DE" dirty="0" smtClean="0">
                <a:solidFill>
                  <a:schemeClr val="bg1">
                    <a:lumMod val="50000"/>
                  </a:schemeClr>
                </a:solidFill>
                <a:hlinkClick r:id="rId3"/>
              </a:rPr>
              <a:t>www.lyalin.com</a:t>
            </a:r>
            <a:endParaRPr lang="en-US" dirty="0">
              <a:solidFill>
                <a:schemeClr val="bg1">
                  <a:lumMod val="50000"/>
                </a:schemeClr>
              </a:solidFill>
            </a:endParaRPr>
          </a:p>
        </p:txBody>
      </p:sp>
      <p:sp>
        <p:nvSpPr>
          <p:cNvPr id="7" name="TextBox 6"/>
          <p:cNvSpPr txBox="1"/>
          <p:nvPr/>
        </p:nvSpPr>
        <p:spPr>
          <a:xfrm>
            <a:off x="201039" y="1468073"/>
            <a:ext cx="8565456" cy="954107"/>
          </a:xfrm>
          <a:prstGeom prst="rect">
            <a:avLst/>
          </a:prstGeom>
          <a:noFill/>
        </p:spPr>
        <p:txBody>
          <a:bodyPr wrap="square" rtlCol="0">
            <a:spAutoFit/>
          </a:bodyPr>
          <a:lstStyle/>
          <a:p>
            <a:pPr algn="ctr"/>
            <a:r>
              <a:rPr lang="en-US" sz="2800" dirty="0" smtClean="0">
                <a:solidFill>
                  <a:schemeClr val="bg1">
                    <a:lumMod val="50000"/>
                  </a:schemeClr>
                </a:solidFill>
              </a:rPr>
              <a:t>To learn more about Update 4 visit</a:t>
            </a:r>
          </a:p>
          <a:p>
            <a:pPr algn="ctr"/>
            <a:r>
              <a:rPr lang="en-US" sz="2800" dirty="0" smtClean="0">
                <a:solidFill>
                  <a:schemeClr val="bg1">
                    <a:lumMod val="50000"/>
                  </a:schemeClr>
                </a:solidFill>
                <a:hlinkClick r:id="rId4"/>
              </a:rPr>
              <a:t>http</a:t>
            </a:r>
            <a:r>
              <a:rPr lang="en-US" sz="2800" dirty="0">
                <a:solidFill>
                  <a:schemeClr val="bg1">
                    <a:lumMod val="50000"/>
                  </a:schemeClr>
                </a:solidFill>
                <a:hlinkClick r:id="rId4"/>
              </a:rPr>
              <a:t>://</a:t>
            </a:r>
            <a:r>
              <a:rPr lang="en-US" sz="2800" dirty="0" smtClean="0">
                <a:solidFill>
                  <a:schemeClr val="bg1">
                    <a:lumMod val="50000"/>
                  </a:schemeClr>
                </a:solidFill>
                <a:hlinkClick r:id="rId4"/>
              </a:rPr>
              <a:t>www.visualstudio.com/news</a:t>
            </a:r>
            <a:endParaRPr lang="en-US" sz="2800" dirty="0" smtClean="0">
              <a:solidFill>
                <a:schemeClr val="bg1">
                  <a:lumMod val="50000"/>
                </a:schemeClr>
              </a:solidFill>
            </a:endParaRPr>
          </a:p>
        </p:txBody>
      </p:sp>
    </p:spTree>
    <p:extLst>
      <p:ext uri="{BB962C8B-B14F-4D97-AF65-F5344CB8AC3E}">
        <p14:creationId xmlns:p14="http://schemas.microsoft.com/office/powerpoint/2010/main" val="259165260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T_TILE" val="YES"/>
</p:tagLst>
</file>

<file path=ppt/tags/tag2.xml><?xml version="1.0" encoding="utf-8"?>
<p:tagLst xmlns:a="http://schemas.openxmlformats.org/drawingml/2006/main" xmlns:r="http://schemas.openxmlformats.org/officeDocument/2006/relationships" xmlns:p="http://schemas.openxmlformats.org/presentationml/2006/main">
  <p:tag name="MT_TILE" val="YES"/>
</p:tagLst>
</file>

<file path=ppt/tags/tag3.xml><?xml version="1.0" encoding="utf-8"?>
<p:tagLst xmlns:a="http://schemas.openxmlformats.org/drawingml/2006/main" xmlns:r="http://schemas.openxmlformats.org/officeDocument/2006/relationships" xmlns:p="http://schemas.openxmlformats.org/presentationml/2006/main">
  <p:tag name="MT_TILE" val="YES"/>
</p:tagLst>
</file>

<file path=ppt/tags/tag4.xml><?xml version="1.0" encoding="utf-8"?>
<p:tagLst xmlns:a="http://schemas.openxmlformats.org/drawingml/2006/main" xmlns:r="http://schemas.openxmlformats.org/officeDocument/2006/relationships" xmlns:p="http://schemas.openxmlformats.org/presentationml/2006/main">
  <p:tag name="MT_TILE" val="YES"/>
</p:tagLst>
</file>

<file path=ppt/tags/tag5.xml><?xml version="1.0" encoding="utf-8"?>
<p:tagLst xmlns:a="http://schemas.openxmlformats.org/drawingml/2006/main" xmlns:r="http://schemas.openxmlformats.org/officeDocument/2006/relationships" xmlns:p="http://schemas.openxmlformats.org/presentationml/2006/main">
  <p:tag name="MT_TILE" val="YES"/>
</p:tagLst>
</file>

<file path=ppt/tags/tag6.xml><?xml version="1.0" encoding="utf-8"?>
<p:tagLst xmlns:a="http://schemas.openxmlformats.org/drawingml/2006/main" xmlns:r="http://schemas.openxmlformats.org/officeDocument/2006/relationships" xmlns:p="http://schemas.openxmlformats.org/presentationml/2006/main">
  <p:tag name="MT_TILE" val="YES"/>
</p:tagLst>
</file>

<file path=ppt/theme/theme1.xml><?xml version="1.0" encoding="utf-8"?>
<a:theme xmlns:a="http://schemas.openxmlformats.org/drawingml/2006/main" name="Titles &amp; Breakers">
  <a:themeElements>
    <a:clrScheme name="Cloud Campaign">
      <a:dk1>
        <a:srgbClr val="616161"/>
      </a:dk1>
      <a:lt1>
        <a:sysClr val="window" lastClr="FFFFFF"/>
      </a:lt1>
      <a:dk2>
        <a:srgbClr val="341547"/>
      </a:dk2>
      <a:lt2>
        <a:srgbClr val="541868"/>
      </a:lt2>
      <a:accent1>
        <a:srgbClr val="8A3986"/>
      </a:accent1>
      <a:accent2>
        <a:srgbClr val="2FAFE9"/>
      </a:accent2>
      <a:accent3>
        <a:srgbClr val="1B5CA9"/>
      </a:accent3>
      <a:accent4>
        <a:srgbClr val="F8C710"/>
      </a:accent4>
      <a:accent5>
        <a:srgbClr val="F17719"/>
      </a:accent5>
      <a:accent6>
        <a:srgbClr val="D52D1A"/>
      </a:accent6>
      <a:hlink>
        <a:srgbClr val="1B5CA9"/>
      </a:hlink>
      <a:folHlink>
        <a:srgbClr val="61625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Generic Content">
  <a:themeElements>
    <a:clrScheme name="Cloud Campaign">
      <a:dk1>
        <a:srgbClr val="616161"/>
      </a:dk1>
      <a:lt1>
        <a:sysClr val="window" lastClr="FFFFFF"/>
      </a:lt1>
      <a:dk2>
        <a:srgbClr val="341547"/>
      </a:dk2>
      <a:lt2>
        <a:srgbClr val="541868"/>
      </a:lt2>
      <a:accent1>
        <a:srgbClr val="8A3986"/>
      </a:accent1>
      <a:accent2>
        <a:srgbClr val="2FAFE9"/>
      </a:accent2>
      <a:accent3>
        <a:srgbClr val="1B5CA9"/>
      </a:accent3>
      <a:accent4>
        <a:srgbClr val="F8C710"/>
      </a:accent4>
      <a:accent5>
        <a:srgbClr val="F17719"/>
      </a:accent5>
      <a:accent6>
        <a:srgbClr val="D52D1A"/>
      </a:accent6>
      <a:hlink>
        <a:srgbClr val="1B5CA9"/>
      </a:hlink>
      <a:folHlink>
        <a:srgbClr val="61625E"/>
      </a:folHlink>
    </a:clrScheme>
    <a:fontScheme name="Custom 1">
      <a:majorFont>
        <a:latin typeface="Segoe UI Light"/>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defTabSz="932472" fontAlgn="base">
          <a:lnSpc>
            <a:spcPct val="90000"/>
          </a:lnSpc>
          <a:spcBef>
            <a:spcPct val="0"/>
          </a:spcBef>
          <a:spcAft>
            <a:spcPct val="0"/>
          </a:spcAft>
          <a:defRPr sz="2400"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lIns="182880" tIns="146304" rIns="182880" bIns="146304" rtlCol="0">
        <a:spAutoFit/>
      </a:bodyPr>
      <a:lstStyle>
        <a:defPPr>
          <a:lnSpc>
            <a:spcPct val="90000"/>
          </a:lnSpc>
          <a:defRPr sz="2400" dirty="0" smtClean="0">
            <a:gradFill>
              <a:gsLst>
                <a:gs pos="2917">
                  <a:schemeClr val="tx1"/>
                </a:gs>
                <a:gs pos="30000">
                  <a:schemeClr val="tx1"/>
                </a:gs>
              </a:gsLst>
              <a:lin ang="5400000" scaled="0"/>
            </a:gradFill>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861</Words>
  <Application>Microsoft Office PowerPoint</Application>
  <PresentationFormat>On-screen Show (16:9)</PresentationFormat>
  <Paragraphs>116</Paragraphs>
  <Slides>9</Slides>
  <Notes>3</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9</vt:i4>
      </vt:variant>
    </vt:vector>
  </HeadingPairs>
  <TitlesOfParts>
    <vt:vector size="18" baseType="lpstr">
      <vt:lpstr>Arial</vt:lpstr>
      <vt:lpstr>Calibri</vt:lpstr>
      <vt:lpstr>Segoe</vt:lpstr>
      <vt:lpstr>Segoe UI</vt:lpstr>
      <vt:lpstr>Segoe UI Light</vt:lpstr>
      <vt:lpstr>Segoe ui light (Headings)</vt:lpstr>
      <vt:lpstr>Wingdings</vt:lpstr>
      <vt:lpstr>Titles &amp; Breakers</vt:lpstr>
      <vt:lpstr>Generic Content</vt:lpstr>
      <vt:lpstr>Visual Studio 2013 Update 4 (RTW)</vt:lpstr>
      <vt:lpstr>Today’s Agenda</vt:lpstr>
      <vt:lpstr>Today’s Agenda</vt:lpstr>
      <vt:lpstr>PowerPoint Presentation</vt:lpstr>
      <vt:lpstr>PowerPoint Presentation</vt:lpstr>
      <vt:lpstr>Visual Studio 2013 – Update 4 (RTW)</vt:lpstr>
      <vt:lpstr>Blogs &amp; Release Notes What’s new for Update 4 in ASP.NET Blog Post Visual Studio 2013 Update 4 Release Notes</vt:lpstr>
      <vt:lpstr>Demos  (1) Application Lifecycle Management (2) GPU Usage Diagnostics, Azure</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2014-11-04T17:22:58Z</dcterms:created>
  <dcterms:modified xsi:type="dcterms:W3CDTF">2014-11-05T18:43:17Z</dcterms:modified>
</cp:coreProperties>
</file>